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6"/>
  </p:notesMasterIdLst>
  <p:sldIdLst>
    <p:sldId id="256" r:id="rId2"/>
    <p:sldId id="265" r:id="rId3"/>
    <p:sldId id="266" r:id="rId4"/>
    <p:sldId id="267" r:id="rId5"/>
    <p:sldId id="268" r:id="rId6"/>
    <p:sldId id="286" r:id="rId7"/>
    <p:sldId id="287" r:id="rId8"/>
    <p:sldId id="276" r:id="rId9"/>
    <p:sldId id="290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0" r:id="rId18"/>
    <p:sldId id="289" r:id="rId19"/>
    <p:sldId id="271" r:id="rId20"/>
    <p:sldId id="288" r:id="rId21"/>
    <p:sldId id="273" r:id="rId22"/>
    <p:sldId id="272" r:id="rId23"/>
    <p:sldId id="274" r:id="rId24"/>
    <p:sldId id="275" r:id="rId25"/>
  </p:sldIdLst>
  <p:sldSz cx="12192000" cy="68580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1"/>
    <a:srgbClr val="B4E6FA"/>
    <a:srgbClr val="3B6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557" autoAdjust="0"/>
  </p:normalViewPr>
  <p:slideViewPr>
    <p:cSldViewPr snapToGrid="0" snapToObjects="1">
      <p:cViewPr varScale="1">
        <p:scale>
          <a:sx n="68" d="100"/>
          <a:sy n="68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8575C-5A74-E9F6-CC5E-7D4AF033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48173-1EA0-8AE2-CAE8-A780B78F0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21880-50B5-CAE2-AF45-B6AB18049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A4B-79DA-8B65-7B10-D421AD16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3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0C53-0865-D231-5BBC-2FD9E850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01ED2-839F-060B-7B46-C32B0E63D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491EF-C371-D0B7-94E8-D9E6AD3CA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C8221-7D9B-E53E-EF44-9F2A7FE9C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766-9E1D-948F-CB00-42ABB2D2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F1557-550A-23C6-C5A7-79008BDDA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12BD7-4283-AC31-D6CC-4A9CF2613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E286-1AD1-C2B8-5BF8-0192B0573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5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020D-FE80-3042-F89B-8465C1F8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BD061-BC32-A215-A594-21124E166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7DBA5-7A97-A34D-BFF3-F6ADAA4D1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6FA7-3526-7820-726F-8E814CB05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79BD7-FFD0-7D6B-1F76-0BA2C848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01A5A-C704-B36A-ED0C-03D88C898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DB467-7167-3682-A6B8-2AC538F0F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C1CA-2BC3-C6CB-3B81-E5C20EE67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08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F0E5-4DEF-DDDF-0464-1BC98D13D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7198C-2E60-60DC-C3A5-58E883ACD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FFF13-4D4C-2F35-9233-D34F228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77A95-C511-EFA4-406E-CDD1E7BF7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EFED-E880-DBAC-7BD4-6B30D63B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1DD30-36D0-A198-AFEA-519698771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BD755-8012-A0B8-D945-81EAAAEC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8195-EB21-C514-6FFD-2924FE71A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2EC-0E5E-39B7-BFF9-1A4334DE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935DE-3442-8CE3-B0A6-422746C3C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52B8B-3BBD-460B-300B-79CE3C280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EAB25-B7CF-CC17-FDEF-B85643CBE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5912A-8DED-90E6-5D12-2883D889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42DFB-2335-6BD7-3826-D937AB676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9551C-8F7A-584D-E7A8-3022A1D5A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687D0-A79C-60D3-26D0-56255FF2C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90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4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59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EDDCD-9F9A-20D0-118E-D8412C37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F96A7-7322-38A1-AF44-F1E93BD8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8C16D-5D60-9279-6845-F2061B15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F2F4E-4423-7468-D220-E4096FFCE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0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70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9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016ED-DE06-F7B5-E563-787D1E6F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884D9-88D4-7336-BB19-93B80AA01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F0CEF-59BC-7C39-3DF5-CDD9237D5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3D89-7641-0C77-936A-EC238F651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89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17D7-5281-BB08-37E2-60034FD0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C31B3-9BCF-F585-3C57-85D6B8747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D59DC-E917-86DE-B879-2CE9F5D7C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E9605-F0A1-CC9D-0B16-A3C5517F5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5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ADB7-FF57-1E76-121A-50824004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FC321-B384-228C-4FE8-3308C19E0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39B49-E888-2DE9-C013-7D5B23FE4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07EE-E96B-8043-0901-4F0E13EFC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51617-DCB3-593F-457D-01A231E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FC4C8-4432-A2A4-A375-A41C5C7F0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7B995-1E92-8D62-D460-34C16384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314DA-4E6C-9D15-C8FF-4B9EB7410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716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326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78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4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292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12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4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212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40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70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781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151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2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5400"/>
            <a:ext cx="12192000" cy="6883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486469" y="1030089"/>
            <a:ext cx="6753617" cy="709811"/>
          </a:xfrm>
          <a:prstGeom prst="rect">
            <a:avLst/>
          </a:prstGeom>
          <a:noFill/>
          <a:ln/>
          <a:effectLst>
            <a:glow>
              <a:srgbClr val="00B0F0"/>
            </a:glow>
          </a:effectLst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/>
            </a:r>
            <a:b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r>
              <a:rPr lang="en-US" altLang="zh-TW" sz="6000" b="1" dirty="0">
                <a:solidFill>
                  <a:srgbClr val="000000"/>
                </a:solidFill>
                <a:latin typeface="Pristina" panose="03060402040406080204" pitchFamily="66" charset="0"/>
                <a:ea typeface="微軟正黑體" panose="020B0604030504040204" pitchFamily="34" charset="-120"/>
                <a:cs typeface="p22-mackinac-pro" pitchFamily="34" charset="-120"/>
              </a:rPr>
              <a:t>Crypto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資訊系統</a:t>
            </a: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0460" y="2968547"/>
            <a:ext cx="6231334" cy="207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zh-TW" altLang="en-US" sz="44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組員</a:t>
            </a:r>
            <a:r>
              <a:rPr lang="en-US" altLang="zh-TW" sz="32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/>
            </a:r>
            <a:br>
              <a:rPr lang="en-US" altLang="zh-TW" sz="32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</a:b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9B017059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余碩峰</a:t>
            </a: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/>
            </a:r>
            <a:b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</a:b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9B017046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沈泰平</a:t>
            </a:r>
            <a:endParaRPr lang="en-US" altLang="zh-TW" sz="3600" b="1" dirty="0">
              <a:solidFill>
                <a:srgbClr val="2725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udoxus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9B017039  </a:t>
            </a:r>
            <a:r>
              <a:rPr lang="zh-TW" altLang="en-US" sz="3600" b="1" dirty="0">
                <a:solidFill>
                  <a:srgbClr val="27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臧子諒</a:t>
            </a:r>
            <a:endParaRPr 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01800BD-8CAD-BE79-1FB2-8B80E2BCE79E}"/>
              </a:ext>
            </a:extLst>
          </p:cNvPr>
          <p:cNvSpPr/>
          <p:nvPr/>
        </p:nvSpPr>
        <p:spPr>
          <a:xfrm>
            <a:off x="630615" y="592832"/>
            <a:ext cx="6753617" cy="874514"/>
          </a:xfrm>
          <a:prstGeom prst="rect">
            <a:avLst/>
          </a:prstGeom>
          <a:noFill/>
          <a:ln/>
          <a:effectLst>
            <a:glow>
              <a:srgbClr val="00B0F0"/>
            </a:glow>
          </a:effectLst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r>
              <a:rPr lang="zh-TW" alt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第一組</a:t>
            </a:r>
            <a: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/>
            </a:r>
            <a:br>
              <a:rPr lang="en-US" sz="516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5BC2478C-EC5A-E45A-103F-ED5DF1F0E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161433"/>
            <a:ext cx="4902200" cy="6535133"/>
          </a:xfrm>
          <a:prstGeom prst="rect">
            <a:avLst/>
          </a:prstGeom>
          <a:effectLst>
            <a:glow rad="254000">
              <a:srgbClr val="7030A0">
                <a:alpha val="46000"/>
              </a:srgb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D425A-F292-AC23-6E50-74276CADC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8A62B2-90EF-412B-F3AE-CEA9E7BA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7B58D10-A2A2-F759-ED23-4723E4EAF388}"/>
              </a:ext>
            </a:extLst>
          </p:cNvPr>
          <p:cNvSpPr/>
          <p:nvPr/>
        </p:nvSpPr>
        <p:spPr>
          <a:xfrm>
            <a:off x="0" y="14635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D2342B6-E9B1-7E72-761D-54AABB2F3341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85A6E949-C325-A531-0407-4757E6055BB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A33EC-A524-5701-358F-CF353B5B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821" y="1827750"/>
            <a:ext cx="8730684" cy="4916395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cxnSp>
        <p:nvCxnSpPr>
          <p:cNvPr id="10" name="Google Shape;134;p4">
            <a:extLst>
              <a:ext uri="{FF2B5EF4-FFF2-40B4-BE49-F238E27FC236}">
                <a16:creationId xmlns:a16="http://schemas.microsoft.com/office/drawing/2014/main" id="{562404EA-668C-DCA9-12E5-BD0F348DD277}"/>
              </a:ext>
            </a:extLst>
          </p:cNvPr>
          <p:cNvCxnSpPr>
            <a:cxnSpLocks/>
          </p:cNvCxnSpPr>
          <p:nvPr/>
        </p:nvCxnSpPr>
        <p:spPr>
          <a:xfrm>
            <a:off x="1003748" y="6040379"/>
            <a:ext cx="2222928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C1BD003-8E6F-A783-A833-92110C22AD11}"/>
              </a:ext>
            </a:extLst>
          </p:cNvPr>
          <p:cNvGrpSpPr/>
          <p:nvPr/>
        </p:nvGrpSpPr>
        <p:grpSpPr>
          <a:xfrm>
            <a:off x="1003748" y="3123300"/>
            <a:ext cx="4194325" cy="2796818"/>
            <a:chOff x="1003748" y="3123300"/>
            <a:chExt cx="4194325" cy="2796818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1ABDADA-A416-1E59-6281-010B6EEC06BF}"/>
                </a:ext>
              </a:extLst>
            </p:cNvPr>
            <p:cNvGrpSpPr/>
            <p:nvPr/>
          </p:nvGrpSpPr>
          <p:grpSpPr>
            <a:xfrm>
              <a:off x="1003748" y="3123300"/>
              <a:ext cx="3818952" cy="1533386"/>
              <a:chOff x="1003748" y="3123300"/>
              <a:chExt cx="3818952" cy="1533386"/>
            </a:xfrm>
          </p:grpSpPr>
          <p:sp>
            <p:nvSpPr>
              <p:cNvPr id="11" name="Google Shape;137;p4">
                <a:extLst>
                  <a:ext uri="{FF2B5EF4-FFF2-40B4-BE49-F238E27FC236}">
                    <a16:creationId xmlns:a16="http://schemas.microsoft.com/office/drawing/2014/main" id="{81C21C93-3BC4-C7FD-0EB7-CB55924696C2}"/>
                  </a:ext>
                </a:extLst>
              </p:cNvPr>
              <p:cNvSpPr txBox="1"/>
              <p:nvPr/>
            </p:nvSpPr>
            <p:spPr>
              <a:xfrm>
                <a:off x="1073924" y="3123300"/>
                <a:ext cx="3748776" cy="365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可選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欲觀察幣</a:t>
                </a:r>
                <a:r>
                  <a:rPr 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種</a:t>
                </a:r>
                <a:endParaRPr sz="2400" dirty="0"/>
              </a:p>
            </p:txBody>
          </p: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AEDE1BFC-2CBB-8800-45E2-8CCC8DDB1D68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818952" cy="867895"/>
                <a:chOff x="1841857" y="4651125"/>
                <a:chExt cx="3818952" cy="867895"/>
              </a:xfrm>
            </p:grpSpPr>
            <p:cxnSp>
              <p:nvCxnSpPr>
                <p:cNvPr id="8" name="Google Shape;132;p4">
                  <a:extLst>
                    <a:ext uri="{FF2B5EF4-FFF2-40B4-BE49-F238E27FC236}">
                      <a16:creationId xmlns:a16="http://schemas.microsoft.com/office/drawing/2014/main" id="{FD2C72DC-AB93-542A-FE2B-313A5022C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222292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" name="Google Shape;138;p4">
                  <a:extLst>
                    <a:ext uri="{FF2B5EF4-FFF2-40B4-BE49-F238E27FC236}">
                      <a16:creationId xmlns:a16="http://schemas.microsoft.com/office/drawing/2014/main" id="{569DDC7A-418E-B70C-EE90-89968F1FEEB0}"/>
                    </a:ext>
                  </a:extLst>
                </p:cNvPr>
                <p:cNvSpPr txBox="1"/>
                <p:nvPr/>
              </p:nvSpPr>
              <p:spPr>
                <a:xfrm>
                  <a:off x="1905709" y="4780356"/>
                  <a:ext cx="3755100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新聞點</a:t>
                  </a:r>
                  <a:r>
                    <a:rPr lang="en-US" sz="2400" b="0" i="0" u="none" strike="noStrike" cap="none" dirty="0" err="1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選後會</a:t>
                  </a:r>
                  <a:r>
                    <a:rPr 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/>
                  </a:r>
                  <a:br>
                    <a:rPr 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</a:br>
                  <a:r>
                    <a:rPr lang="en-US" sz="2400" b="0" i="0" u="none" strike="noStrike" cap="none" dirty="0" err="1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自動</a:t>
                  </a: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導向網站</a:t>
                  </a:r>
                  <a:endParaRPr sz="2400" dirty="0"/>
                </a:p>
              </p:txBody>
            </p:sp>
          </p:grp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F5A7BD8-D399-BECD-2CFA-83B9C2122131}"/>
                </a:ext>
              </a:extLst>
            </p:cNvPr>
            <p:cNvGrpSpPr/>
            <p:nvPr/>
          </p:nvGrpSpPr>
          <p:grpSpPr>
            <a:xfrm>
              <a:off x="1003748" y="4795342"/>
              <a:ext cx="4194325" cy="1124776"/>
              <a:chOff x="1651952" y="6025461"/>
              <a:chExt cx="4194325" cy="1124776"/>
            </a:xfrm>
          </p:grpSpPr>
          <p:cxnSp>
            <p:nvCxnSpPr>
              <p:cNvPr id="9" name="Google Shape;133;p4">
                <a:extLst>
                  <a:ext uri="{FF2B5EF4-FFF2-40B4-BE49-F238E27FC236}">
                    <a16:creationId xmlns:a16="http://schemas.microsoft.com/office/drawing/2014/main" id="{09BAB77F-290F-C909-4D6C-4CB8416C1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952" y="6025461"/>
                <a:ext cx="222292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" name="Google Shape;140;p4">
                <a:extLst>
                  <a:ext uri="{FF2B5EF4-FFF2-40B4-BE49-F238E27FC236}">
                    <a16:creationId xmlns:a16="http://schemas.microsoft.com/office/drawing/2014/main" id="{4B8EC0B2-E91E-97C5-F2B4-1DD7058D4565}"/>
                  </a:ext>
                </a:extLst>
              </p:cNvPr>
              <p:cNvSpPr txBox="1"/>
              <p:nvPr/>
            </p:nvSpPr>
            <p:spPr>
              <a:xfrm>
                <a:off x="1731477" y="6411573"/>
                <a:ext cx="411480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新聞</a:t>
                </a: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清單有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上</a:t>
                </a:r>
                <a: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下頁可以瀏覽</a:t>
                </a:r>
                <a:endParaRPr sz="2400" dirty="0"/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AD06E55-C2DC-A922-75F6-07BE524BD9D3}"/>
              </a:ext>
            </a:extLst>
          </p:cNvPr>
          <p:cNvGrpSpPr/>
          <p:nvPr/>
        </p:nvGrpSpPr>
        <p:grpSpPr>
          <a:xfrm>
            <a:off x="279410" y="2595633"/>
            <a:ext cx="705191" cy="3870339"/>
            <a:chOff x="279410" y="2595633"/>
            <a:chExt cx="705191" cy="387033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161D238-D9F7-F7DE-678F-D42A59D4DBEC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F417C40A-4F7F-A3E4-C274-FDF82542B8D2}"/>
                  </a:ext>
                </a:extLst>
              </p:cNvPr>
              <p:cNvGrpSpPr/>
              <p:nvPr/>
            </p:nvGrpSpPr>
            <p:grpSpPr>
              <a:xfrm>
                <a:off x="279410" y="2595633"/>
                <a:ext cx="705191" cy="3870339"/>
                <a:chOff x="279410" y="2595633"/>
                <a:chExt cx="705191" cy="3870339"/>
              </a:xfrm>
            </p:grpSpPr>
            <p:sp>
              <p:nvSpPr>
                <p:cNvPr id="18" name="Google Shape;131;p4">
                  <a:extLst>
                    <a:ext uri="{FF2B5EF4-FFF2-40B4-BE49-F238E27FC236}">
                      <a16:creationId xmlns:a16="http://schemas.microsoft.com/office/drawing/2014/main" id="{0ED99FC8-2A3A-9DE3-349C-7A8E71CB8A81}"/>
                    </a:ext>
                  </a:extLst>
                </p:cNvPr>
                <p:cNvSpPr/>
                <p:nvPr/>
              </p:nvSpPr>
              <p:spPr>
                <a:xfrm>
                  <a:off x="279410" y="2595633"/>
                  <a:ext cx="656718" cy="3870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78" h="1321252" extrusionOk="0">
                      <a:moveTo>
                        <a:pt x="0" y="0"/>
                      </a:moveTo>
                      <a:lnTo>
                        <a:pt x="239678" y="0"/>
                      </a:lnTo>
                      <a:lnTo>
                        <a:pt x="239678" y="1321252"/>
                      </a:lnTo>
                      <a:lnTo>
                        <a:pt x="0" y="1321252"/>
                      </a:lnTo>
                      <a:close/>
                    </a:path>
                  </a:pathLst>
                </a:custGeom>
                <a:solidFill>
                  <a:srgbClr val="3E5BB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" name="Google Shape;142;p4">
                  <a:extLst>
                    <a:ext uri="{FF2B5EF4-FFF2-40B4-BE49-F238E27FC236}">
                      <a16:creationId xmlns:a16="http://schemas.microsoft.com/office/drawing/2014/main" id="{48A569F5-F739-2E9E-9515-18F0D6F72034}"/>
                    </a:ext>
                  </a:extLst>
                </p:cNvPr>
                <p:cNvSpPr txBox="1"/>
                <p:nvPr/>
              </p:nvSpPr>
              <p:spPr>
                <a:xfrm>
                  <a:off x="432301" y="3105900"/>
                  <a:ext cx="552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00" b="1" i="0" u="none" strike="noStrike" cap="none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01.</a:t>
                  </a:r>
                  <a:endParaRPr dirty="0"/>
                </a:p>
              </p:txBody>
            </p:sp>
          </p:grpSp>
          <p:sp>
            <p:nvSpPr>
              <p:cNvPr id="22" name="Google Shape;139;p4">
                <a:extLst>
                  <a:ext uri="{FF2B5EF4-FFF2-40B4-BE49-F238E27FC236}">
                    <a16:creationId xmlns:a16="http://schemas.microsoft.com/office/drawing/2014/main" id="{D182AD42-A947-A9BB-F432-CB22BF224881}"/>
                  </a:ext>
                </a:extLst>
              </p:cNvPr>
              <p:cNvSpPr txBox="1"/>
              <p:nvPr/>
            </p:nvSpPr>
            <p:spPr>
              <a:xfrm>
                <a:off x="406460" y="4124398"/>
                <a:ext cx="506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02.</a:t>
                </a:r>
                <a:endParaRPr dirty="0"/>
              </a:p>
            </p:txBody>
          </p:sp>
        </p:grpSp>
        <p:sp>
          <p:nvSpPr>
            <p:cNvPr id="24" name="Google Shape;142;p4">
              <a:extLst>
                <a:ext uri="{FF2B5EF4-FFF2-40B4-BE49-F238E27FC236}">
                  <a16:creationId xmlns:a16="http://schemas.microsoft.com/office/drawing/2014/main" id="{6E32A1B5-55C1-EFA3-2A80-CAED78FEEEEB}"/>
                </a:ext>
              </a:extLst>
            </p:cNvPr>
            <p:cNvSpPr txBox="1"/>
            <p:nvPr/>
          </p:nvSpPr>
          <p:spPr>
            <a:xfrm>
              <a:off x="384639" y="5334318"/>
              <a:ext cx="55230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1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99ADB5F-7F5B-BE66-F1BC-B41C3BD7840E}"/>
              </a:ext>
            </a:extLst>
          </p:cNvPr>
          <p:cNvSpPr/>
          <p:nvPr/>
        </p:nvSpPr>
        <p:spPr>
          <a:xfrm>
            <a:off x="5198072" y="2101647"/>
            <a:ext cx="2411417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FBDA6E-4208-499E-12FE-B646AF313091}"/>
              </a:ext>
            </a:extLst>
          </p:cNvPr>
          <p:cNvSpPr/>
          <p:nvPr/>
        </p:nvSpPr>
        <p:spPr>
          <a:xfrm>
            <a:off x="7929481" y="4876800"/>
            <a:ext cx="2212017" cy="322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B87A82-B1A2-9508-58E0-7AADE59CDC2D}"/>
              </a:ext>
            </a:extLst>
          </p:cNvPr>
          <p:cNvSpPr/>
          <p:nvPr/>
        </p:nvSpPr>
        <p:spPr>
          <a:xfrm>
            <a:off x="9121899" y="6218979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4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773A-F69F-E9EB-AFE9-B7EB8F3F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48806E5-3171-2555-BFED-2FF04762E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69F0CC5-34BC-A7E8-C08E-3B0597708304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215AF72-EC36-017A-CDCC-7F5D83CCB5D5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8030447E-4ED1-3B77-2927-8A1117BB91C2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3D778D-67C6-0835-A028-1E8687F2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75" y="1483745"/>
            <a:ext cx="8566742" cy="5220431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82392D00-FAF3-702A-1A2D-31D96E781923}"/>
              </a:ext>
            </a:extLst>
          </p:cNvPr>
          <p:cNvGrpSpPr/>
          <p:nvPr/>
        </p:nvGrpSpPr>
        <p:grpSpPr>
          <a:xfrm>
            <a:off x="279410" y="2595633"/>
            <a:ext cx="705191" cy="3870339"/>
            <a:chOff x="279410" y="2595633"/>
            <a:chExt cx="705191" cy="387033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F85A7A4-E89A-B690-77A3-7C1CF643C54D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EDE9FA4B-6715-BBD1-526E-6B89DF903886}"/>
                  </a:ext>
                </a:extLst>
              </p:cNvPr>
              <p:cNvGrpSpPr/>
              <p:nvPr/>
            </p:nvGrpSpPr>
            <p:grpSpPr>
              <a:xfrm>
                <a:off x="279410" y="2595633"/>
                <a:ext cx="705191" cy="3870339"/>
                <a:chOff x="279410" y="2595633"/>
                <a:chExt cx="705191" cy="3870339"/>
              </a:xfrm>
            </p:grpSpPr>
            <p:sp>
              <p:nvSpPr>
                <p:cNvPr id="13" name="Google Shape;131;p4">
                  <a:extLst>
                    <a:ext uri="{FF2B5EF4-FFF2-40B4-BE49-F238E27FC236}">
                      <a16:creationId xmlns:a16="http://schemas.microsoft.com/office/drawing/2014/main" id="{BA95C196-30BD-9B62-C93E-00E8FE2D2D3C}"/>
                    </a:ext>
                  </a:extLst>
                </p:cNvPr>
                <p:cNvSpPr/>
                <p:nvPr/>
              </p:nvSpPr>
              <p:spPr>
                <a:xfrm>
                  <a:off x="279410" y="2595633"/>
                  <a:ext cx="656718" cy="3870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78" h="1321252" extrusionOk="0">
                      <a:moveTo>
                        <a:pt x="0" y="0"/>
                      </a:moveTo>
                      <a:lnTo>
                        <a:pt x="239678" y="0"/>
                      </a:lnTo>
                      <a:lnTo>
                        <a:pt x="239678" y="1321252"/>
                      </a:lnTo>
                      <a:lnTo>
                        <a:pt x="0" y="1321252"/>
                      </a:lnTo>
                      <a:close/>
                    </a:path>
                  </a:pathLst>
                </a:custGeom>
                <a:solidFill>
                  <a:srgbClr val="3E5BB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" name="Google Shape;142;p4">
                  <a:extLst>
                    <a:ext uri="{FF2B5EF4-FFF2-40B4-BE49-F238E27FC236}">
                      <a16:creationId xmlns:a16="http://schemas.microsoft.com/office/drawing/2014/main" id="{FF03DEEF-8E64-BE58-5BE6-75D999D544C0}"/>
                    </a:ext>
                  </a:extLst>
                </p:cNvPr>
                <p:cNvSpPr txBox="1"/>
                <p:nvPr/>
              </p:nvSpPr>
              <p:spPr>
                <a:xfrm>
                  <a:off x="432301" y="3105900"/>
                  <a:ext cx="552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00" b="1" i="0" u="none" strike="noStrike" cap="none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01.</a:t>
                  </a:r>
                  <a:endParaRPr dirty="0"/>
                </a:p>
              </p:txBody>
            </p:sp>
          </p:grpSp>
          <p:sp>
            <p:nvSpPr>
              <p:cNvPr id="12" name="Google Shape;139;p4">
                <a:extLst>
                  <a:ext uri="{FF2B5EF4-FFF2-40B4-BE49-F238E27FC236}">
                    <a16:creationId xmlns:a16="http://schemas.microsoft.com/office/drawing/2014/main" id="{C8B997E8-2EF6-3525-1505-C8119CCB7B67}"/>
                  </a:ext>
                </a:extLst>
              </p:cNvPr>
              <p:cNvSpPr txBox="1"/>
              <p:nvPr/>
            </p:nvSpPr>
            <p:spPr>
              <a:xfrm>
                <a:off x="406460" y="4124398"/>
                <a:ext cx="506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02.</a:t>
                </a:r>
                <a:endParaRPr dirty="0"/>
              </a:p>
            </p:txBody>
          </p:sp>
        </p:grp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7F40E00C-D8B3-6676-0FDA-06EEF4C603CA}"/>
                </a:ext>
              </a:extLst>
            </p:cNvPr>
            <p:cNvSpPr txBox="1"/>
            <p:nvPr/>
          </p:nvSpPr>
          <p:spPr>
            <a:xfrm>
              <a:off x="384639" y="5334318"/>
              <a:ext cx="55230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1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4156C84-5F70-749B-F91F-EA8CD41A6CE7}"/>
              </a:ext>
            </a:extLst>
          </p:cNvPr>
          <p:cNvGrpSpPr/>
          <p:nvPr/>
        </p:nvGrpSpPr>
        <p:grpSpPr>
          <a:xfrm>
            <a:off x="1003748" y="2959784"/>
            <a:ext cx="4194325" cy="2960334"/>
            <a:chOff x="1003748" y="2959784"/>
            <a:chExt cx="4194325" cy="2960334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8FE15597-31A1-B39F-CBA7-A9626B481A6A}"/>
                </a:ext>
              </a:extLst>
            </p:cNvPr>
            <p:cNvGrpSpPr/>
            <p:nvPr/>
          </p:nvGrpSpPr>
          <p:grpSpPr>
            <a:xfrm>
              <a:off x="1003748" y="2959784"/>
              <a:ext cx="3834625" cy="1726659"/>
              <a:chOff x="1003748" y="2959784"/>
              <a:chExt cx="3834625" cy="1726659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30E9117A-4AA6-022E-0B43-0690252FC353}"/>
                  </a:ext>
                </a:extLst>
              </p:cNvPr>
              <p:cNvSpPr txBox="1"/>
              <p:nvPr/>
            </p:nvSpPr>
            <p:spPr>
              <a:xfrm>
                <a:off x="1083273" y="2959784"/>
                <a:ext cx="3748776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點擊價格可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加入筆記本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B53C71D-CC32-0AEB-A3D7-B3F75EC1A178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834625" cy="897652"/>
                <a:chOff x="1841857" y="4651125"/>
                <a:chExt cx="3834625" cy="897652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B44BA986-709E-3A91-B564-41AA4FC5F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222292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A587B7BA-E794-7348-5B9E-C67752AE6D1A}"/>
                    </a:ext>
                  </a:extLst>
                </p:cNvPr>
                <p:cNvSpPr txBox="1"/>
                <p:nvPr/>
              </p:nvSpPr>
              <p:spPr>
                <a:xfrm>
                  <a:off x="1921382" y="4817551"/>
                  <a:ext cx="3755100" cy="7312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可</a:t>
                  </a: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在理想</a:t>
                  </a:r>
                  <a:r>
                    <a:rPr lang="en-US" altLang="zh-TW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/>
                  </a:r>
                  <a:br>
                    <a:rPr lang="en-US" altLang="zh-TW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</a:br>
                  <a:r>
                    <a:rPr lang="zh-TW" altLang="en-US" sz="2400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價格備註</a:t>
                  </a:r>
                  <a:endParaRPr lang="zh-TW" altLang="en-US" sz="2400" dirty="0"/>
                </a:p>
              </p:txBody>
            </p:sp>
          </p:grp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913EE1C-8C30-23FF-F8FF-09DD1ACFCB42}"/>
                </a:ext>
              </a:extLst>
            </p:cNvPr>
            <p:cNvGrpSpPr/>
            <p:nvPr/>
          </p:nvGrpSpPr>
          <p:grpSpPr>
            <a:xfrm>
              <a:off x="1003748" y="4795342"/>
              <a:ext cx="4194325" cy="1124776"/>
              <a:chOff x="1651952" y="6025461"/>
              <a:chExt cx="4194325" cy="1124776"/>
            </a:xfrm>
          </p:grpSpPr>
          <p:cxnSp>
            <p:nvCxnSpPr>
              <p:cNvPr id="18" name="Google Shape;133;p4">
                <a:extLst>
                  <a:ext uri="{FF2B5EF4-FFF2-40B4-BE49-F238E27FC236}">
                    <a16:creationId xmlns:a16="http://schemas.microsoft.com/office/drawing/2014/main" id="{C23E1F0B-797D-C3A1-74E0-34BAFA493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952" y="6025461"/>
                <a:ext cx="222292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40;p4">
                <a:extLst>
                  <a:ext uri="{FF2B5EF4-FFF2-40B4-BE49-F238E27FC236}">
                    <a16:creationId xmlns:a16="http://schemas.microsoft.com/office/drawing/2014/main" id="{98FCF125-68E5-69BE-6014-AF411F147CF0}"/>
                  </a:ext>
                </a:extLst>
              </p:cNvPr>
              <p:cNvSpPr txBox="1"/>
              <p:nvPr/>
            </p:nvSpPr>
            <p:spPr>
              <a:xfrm>
                <a:off x="1731477" y="6411573"/>
                <a:ext cx="411480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新聞</a:t>
                </a:r>
                <a:r>
                  <a:rPr lang="en-US" sz="2400" b="0" i="0" u="none" strike="noStrike" cap="none" dirty="0" err="1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清單有</a:t>
                </a: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上</a:t>
                </a:r>
                <a: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en-US" altLang="zh-TW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b="0" i="0" u="none" strike="noStrike" cap="none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下頁可以瀏覽</a:t>
                </a:r>
                <a:endParaRPr sz="2400" dirty="0"/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A190B94-91B7-BFCD-89FA-D22D24E99DC1}"/>
              </a:ext>
            </a:extLst>
          </p:cNvPr>
          <p:cNvSpPr/>
          <p:nvPr/>
        </p:nvSpPr>
        <p:spPr>
          <a:xfrm>
            <a:off x="5538812" y="2630001"/>
            <a:ext cx="1219339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38F3F9-AC90-4300-0525-605A32997E95}"/>
              </a:ext>
            </a:extLst>
          </p:cNvPr>
          <p:cNvSpPr/>
          <p:nvPr/>
        </p:nvSpPr>
        <p:spPr>
          <a:xfrm>
            <a:off x="5538811" y="3224994"/>
            <a:ext cx="1715239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2ADD4B-D7C4-741D-3000-257360D8C232}"/>
              </a:ext>
            </a:extLst>
          </p:cNvPr>
          <p:cNvSpPr/>
          <p:nvPr/>
        </p:nvSpPr>
        <p:spPr>
          <a:xfrm>
            <a:off x="10651661" y="3246015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50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CA57-792C-85FE-5EF0-997E9A87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506F20-F13B-CDD6-EEF6-33312ABD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C8B6C69-427C-C808-2A89-896D228CC43D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6B4EECF-582A-ADD3-E111-0560E055CCB7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38BA56E5-1DA5-40A7-306F-0B23CCE6F599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477AAD-823A-47A9-90A8-5FE99F45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625" y="1754434"/>
            <a:ext cx="8929728" cy="4788957"/>
          </a:xfrm>
          <a:prstGeom prst="rect">
            <a:avLst/>
          </a:prstGeom>
          <a:effectLst>
            <a:glow rad="152400">
              <a:srgbClr val="FFFF00"/>
            </a:glow>
          </a:effec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27FFC44C-26A2-E0A3-1579-FA3E9C2AAC04}"/>
              </a:ext>
            </a:extLst>
          </p:cNvPr>
          <p:cNvGrpSpPr/>
          <p:nvPr/>
        </p:nvGrpSpPr>
        <p:grpSpPr>
          <a:xfrm>
            <a:off x="1006970" y="2955845"/>
            <a:ext cx="3828301" cy="829007"/>
            <a:chOff x="1003748" y="2959784"/>
            <a:chExt cx="3828301" cy="829007"/>
          </a:xfrm>
        </p:grpSpPr>
        <p:sp>
          <p:nvSpPr>
            <p:cNvPr id="20" name="Google Shape;137;p4">
              <a:extLst>
                <a:ext uri="{FF2B5EF4-FFF2-40B4-BE49-F238E27FC236}">
                  <a16:creationId xmlns:a16="http://schemas.microsoft.com/office/drawing/2014/main" id="{97D4B316-8CD7-223E-EEA2-4BABA8D2EDAA}"/>
                </a:ext>
              </a:extLst>
            </p:cNvPr>
            <p:cNvSpPr txBox="1"/>
            <p:nvPr/>
          </p:nvSpPr>
          <p:spPr>
            <a:xfrm>
              <a:off x="1083273" y="2959784"/>
              <a:ext cx="3748776" cy="731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點擊筆記本</a:t>
              </a:r>
              <a:r>
                <a:rPr lang="en-US" altLang="zh-TW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/>
              </a:r>
              <a:br>
                <a:rPr lang="en-US" altLang="zh-TW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可搜尋清單</a:t>
              </a:r>
              <a:endParaRPr sz="2400" dirty="0"/>
            </a:p>
          </p:txBody>
        </p:sp>
        <p:cxnSp>
          <p:nvCxnSpPr>
            <p:cNvPr id="22" name="Google Shape;132;p4">
              <a:extLst>
                <a:ext uri="{FF2B5EF4-FFF2-40B4-BE49-F238E27FC236}">
                  <a16:creationId xmlns:a16="http://schemas.microsoft.com/office/drawing/2014/main" id="{9100F15E-4DA4-1747-AA37-8B9714CD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DBF099C-FC28-4057-04A4-137A43AA4521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29" name="Google Shape;131;p4">
              <a:extLst>
                <a:ext uri="{FF2B5EF4-FFF2-40B4-BE49-F238E27FC236}">
                  <a16:creationId xmlns:a16="http://schemas.microsoft.com/office/drawing/2014/main" id="{2FDE1E43-4AE7-09E8-234D-6F08BBF83C6A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Google Shape;142;p4">
              <a:extLst>
                <a:ext uri="{FF2B5EF4-FFF2-40B4-BE49-F238E27FC236}">
                  <a16:creationId xmlns:a16="http://schemas.microsoft.com/office/drawing/2014/main" id="{69ED1AF4-9D2A-D5DD-3BC0-1625257C27E5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10B93B2-238A-786C-8F4E-721427D9E074}"/>
              </a:ext>
            </a:extLst>
          </p:cNvPr>
          <p:cNvSpPr/>
          <p:nvPr/>
        </p:nvSpPr>
        <p:spPr>
          <a:xfrm>
            <a:off x="11282282" y="1975945"/>
            <a:ext cx="744202" cy="49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9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ECF27-D30E-3F5B-502D-F8281851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E8DA72D-864F-C510-7F64-E731E08E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63F98C0-B362-9632-516E-6F83D6E5BED1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1166F0A-2550-0967-866D-1B69E41925DA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E3EFA479-E4AB-4AE2-E7BE-22A292BED5E3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EB8820-DED4-F4EB-97FD-B82B2B2A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586" y="1479402"/>
            <a:ext cx="9375226" cy="5193861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619EB74-1DC3-496F-E1E1-9EACAE93A476}"/>
              </a:ext>
            </a:extLst>
          </p:cNvPr>
          <p:cNvGrpSpPr/>
          <p:nvPr/>
        </p:nvGrpSpPr>
        <p:grpSpPr>
          <a:xfrm>
            <a:off x="92020" y="2534048"/>
            <a:ext cx="675608" cy="2314065"/>
            <a:chOff x="279410" y="2595633"/>
            <a:chExt cx="675608" cy="3870339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34E0D559-468A-0A45-B904-9DEC890AA08E}"/>
                </a:ext>
              </a:extLst>
            </p:cNvPr>
            <p:cNvGrpSpPr/>
            <p:nvPr/>
          </p:nvGrpSpPr>
          <p:grpSpPr>
            <a:xfrm>
              <a:off x="279410" y="2595633"/>
              <a:ext cx="675608" cy="3870339"/>
              <a:chOff x="279410" y="2595633"/>
              <a:chExt cx="675608" cy="3870339"/>
            </a:xfrm>
          </p:grpSpPr>
          <p:sp>
            <p:nvSpPr>
              <p:cNvPr id="13" name="Google Shape;131;p4">
                <a:extLst>
                  <a:ext uri="{FF2B5EF4-FFF2-40B4-BE49-F238E27FC236}">
                    <a16:creationId xmlns:a16="http://schemas.microsoft.com/office/drawing/2014/main" id="{3E4E9063-A560-CF11-EC4D-E5F3AE0CC79E}"/>
                  </a:ext>
                </a:extLst>
              </p:cNvPr>
              <p:cNvSpPr/>
              <p:nvPr/>
            </p:nvSpPr>
            <p:spPr>
              <a:xfrm>
                <a:off x="279410" y="2595633"/>
                <a:ext cx="656718" cy="3870339"/>
              </a:xfrm>
              <a:custGeom>
                <a:avLst/>
                <a:gdLst/>
                <a:ahLst/>
                <a:cxnLst/>
                <a:rect l="l" t="t" r="r" b="b"/>
                <a:pathLst>
                  <a:path w="239678" h="1321252" extrusionOk="0">
                    <a:moveTo>
                      <a:pt x="0" y="0"/>
                    </a:moveTo>
                    <a:lnTo>
                      <a:pt x="239678" y="0"/>
                    </a:lnTo>
                    <a:lnTo>
                      <a:pt x="239678" y="1321252"/>
                    </a:lnTo>
                    <a:lnTo>
                      <a:pt x="0" y="1321252"/>
                    </a:lnTo>
                    <a:close/>
                  </a:path>
                </a:pathLst>
              </a:custGeom>
              <a:solidFill>
                <a:srgbClr val="3E5BB2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Google Shape;142;p4">
                <a:extLst>
                  <a:ext uri="{FF2B5EF4-FFF2-40B4-BE49-F238E27FC236}">
                    <a16:creationId xmlns:a16="http://schemas.microsoft.com/office/drawing/2014/main" id="{44AA9C00-1AA2-4EED-3FC6-8B6E63A7AD64}"/>
                  </a:ext>
                </a:extLst>
              </p:cNvPr>
              <p:cNvSpPr txBox="1"/>
              <p:nvPr/>
            </p:nvSpPr>
            <p:spPr>
              <a:xfrm>
                <a:off x="402718" y="3649908"/>
                <a:ext cx="552300" cy="323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01.</a:t>
                </a:r>
                <a:endParaRPr dirty="0"/>
              </a:p>
            </p:txBody>
          </p:sp>
        </p:grpSp>
        <p:sp>
          <p:nvSpPr>
            <p:cNvPr id="12" name="Google Shape;139;p4">
              <a:extLst>
                <a:ext uri="{FF2B5EF4-FFF2-40B4-BE49-F238E27FC236}">
                  <a16:creationId xmlns:a16="http://schemas.microsoft.com/office/drawing/2014/main" id="{27BD039A-C92F-301A-A4F9-9B4755A14361}"/>
                </a:ext>
              </a:extLst>
            </p:cNvPr>
            <p:cNvSpPr txBox="1"/>
            <p:nvPr/>
          </p:nvSpPr>
          <p:spPr>
            <a:xfrm>
              <a:off x="406460" y="5350384"/>
              <a:ext cx="506400" cy="323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02.</a:t>
              </a:r>
              <a:endParaRPr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EC7C0BE-AF0F-1B95-C487-9E76CA530DA1}"/>
              </a:ext>
            </a:extLst>
          </p:cNvPr>
          <p:cNvGrpSpPr/>
          <p:nvPr/>
        </p:nvGrpSpPr>
        <p:grpSpPr>
          <a:xfrm>
            <a:off x="852520" y="2866094"/>
            <a:ext cx="3980976" cy="1875439"/>
            <a:chOff x="1003748" y="2919903"/>
            <a:chExt cx="3980976" cy="187543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20048FF-CFA1-CD4B-22D7-A468CDE46B83}"/>
                </a:ext>
              </a:extLst>
            </p:cNvPr>
            <p:cNvGrpSpPr/>
            <p:nvPr/>
          </p:nvGrpSpPr>
          <p:grpSpPr>
            <a:xfrm>
              <a:off x="1003748" y="2919903"/>
              <a:ext cx="3980976" cy="1621525"/>
              <a:chOff x="1003748" y="2919903"/>
              <a:chExt cx="3980976" cy="1621525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6E227152-0171-0360-FEFF-B28430723831}"/>
                  </a:ext>
                </a:extLst>
              </p:cNvPr>
              <p:cNvSpPr txBox="1"/>
              <p:nvPr/>
            </p:nvSpPr>
            <p:spPr>
              <a:xfrm>
                <a:off x="1053232" y="2919903"/>
                <a:ext cx="3931492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點擊備註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可進行修改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41F58D06-CC75-B2F3-BD35-4AE4246E8F9F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790819" cy="752637"/>
                <a:chOff x="1841857" y="4651125"/>
                <a:chExt cx="3790819" cy="752637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7089D3F8-5F93-A19F-4150-FB7511FA5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163843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B227EA63-6D83-7E58-945E-2261743FDE38}"/>
                    </a:ext>
                  </a:extLst>
                </p:cNvPr>
                <p:cNvSpPr txBox="1"/>
                <p:nvPr/>
              </p:nvSpPr>
              <p:spPr>
                <a:xfrm>
                  <a:off x="1877576" y="5038149"/>
                  <a:ext cx="3755100" cy="3656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按下編輯鍵</a:t>
                  </a:r>
                  <a:endParaRPr lang="zh-TW" altLang="en-US" sz="2400" dirty="0"/>
                </a:p>
              </p:txBody>
            </p:sp>
          </p:grpSp>
        </p:grpSp>
        <p:cxnSp>
          <p:nvCxnSpPr>
            <p:cNvPr id="18" name="Google Shape;133;p4">
              <a:extLst>
                <a:ext uri="{FF2B5EF4-FFF2-40B4-BE49-F238E27FC236}">
                  <a16:creationId xmlns:a16="http://schemas.microsoft.com/office/drawing/2014/main" id="{AA5F97BF-986D-28F1-007E-C2B14CB13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4795342"/>
              <a:ext cx="1638432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30C0661-8228-8848-751D-3642A61EB069}"/>
              </a:ext>
            </a:extLst>
          </p:cNvPr>
          <p:cNvSpPr/>
          <p:nvPr/>
        </p:nvSpPr>
        <p:spPr>
          <a:xfrm>
            <a:off x="10536046" y="2349406"/>
            <a:ext cx="1466765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135B65-2F86-2F99-0588-F25951EB389C}"/>
              </a:ext>
            </a:extLst>
          </p:cNvPr>
          <p:cNvSpPr/>
          <p:nvPr/>
        </p:nvSpPr>
        <p:spPr>
          <a:xfrm>
            <a:off x="4794611" y="6275720"/>
            <a:ext cx="639237" cy="397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40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7BB5-7DFF-31DB-E44F-48001350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AB6C91-E53E-2233-032A-854C3AAE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EAC8BEA-8D0A-F3BB-51B7-B3D2BF87C4C3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A33D91B-FAA6-2008-C382-D0F2FE2B55AC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0ECE0F03-7CDA-1222-0BC7-35C772AE63D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9DB502-3859-A4A7-45A1-6781A9AB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79" y="1479402"/>
            <a:ext cx="8989664" cy="517038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FC2BF53F-3375-249B-55A9-3B18CD6A0C12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9" name="Google Shape;131;p4">
              <a:extLst>
                <a:ext uri="{FF2B5EF4-FFF2-40B4-BE49-F238E27FC236}">
                  <a16:creationId xmlns:a16="http://schemas.microsoft.com/office/drawing/2014/main" id="{0952991D-2BDD-4686-20D4-43139FE0A45B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BA559965-1134-10B7-FB4C-47A581D8DEB6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4FDF3C8-A3B7-BE18-180A-468E60D62190}"/>
              </a:ext>
            </a:extLst>
          </p:cNvPr>
          <p:cNvGrpSpPr/>
          <p:nvPr/>
        </p:nvGrpSpPr>
        <p:grpSpPr>
          <a:xfrm>
            <a:off x="1006970" y="3184813"/>
            <a:ext cx="3890414" cy="600039"/>
            <a:chOff x="1003748" y="3188752"/>
            <a:chExt cx="3890414" cy="600039"/>
          </a:xfrm>
        </p:grpSpPr>
        <p:sp>
          <p:nvSpPr>
            <p:cNvPr id="12" name="Google Shape;137;p4">
              <a:extLst>
                <a:ext uri="{FF2B5EF4-FFF2-40B4-BE49-F238E27FC236}">
                  <a16:creationId xmlns:a16="http://schemas.microsoft.com/office/drawing/2014/main" id="{32DC3F00-549B-25C1-7539-FB386958B3D1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備註更改</a:t>
              </a:r>
              <a:endParaRPr sz="2400" dirty="0"/>
            </a:p>
          </p:txBody>
        </p:sp>
        <p:cxnSp>
          <p:nvCxnSpPr>
            <p:cNvPr id="13" name="Google Shape;132;p4">
              <a:extLst>
                <a:ext uri="{FF2B5EF4-FFF2-40B4-BE49-F238E27FC236}">
                  <a16:creationId xmlns:a16="http://schemas.microsoft.com/office/drawing/2014/main" id="{4E4BFEE4-2785-CB83-28A6-61F14F2010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EBE0175-A3DB-AE5F-CF5C-71D6A7E423AA}"/>
              </a:ext>
            </a:extLst>
          </p:cNvPr>
          <p:cNvSpPr/>
          <p:nvPr/>
        </p:nvSpPr>
        <p:spPr>
          <a:xfrm>
            <a:off x="6788428" y="3784851"/>
            <a:ext cx="1609338" cy="1176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6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B7DC4-23DB-D38F-DF1C-B53B74DF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AA32E9-35CB-BD3F-2280-955C2526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C3A0A1D-43D9-5797-5F7A-C6F3946571E6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7227160-631F-C01C-728B-B5E541C684E1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0DCAFEF-032B-F8D8-207B-63832BFAF210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ED2A33-5586-CF1C-B9C8-F5131F60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0" y="1555532"/>
            <a:ext cx="9106262" cy="5099998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95417D2-1A15-95CB-6E66-CB2C7A7E858C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9" name="Google Shape;131;p4">
              <a:extLst>
                <a:ext uri="{FF2B5EF4-FFF2-40B4-BE49-F238E27FC236}">
                  <a16:creationId xmlns:a16="http://schemas.microsoft.com/office/drawing/2014/main" id="{57CC13F4-70EF-9502-1F6B-E7B35B78ED0E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Google Shape;142;p4">
              <a:extLst>
                <a:ext uri="{FF2B5EF4-FFF2-40B4-BE49-F238E27FC236}">
                  <a16:creationId xmlns:a16="http://schemas.microsoft.com/office/drawing/2014/main" id="{68045929-FC61-E6C4-3C73-7B84A3C05CF3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DF6F88E-88CC-99C6-07CF-ACE058D18122}"/>
              </a:ext>
            </a:extLst>
          </p:cNvPr>
          <p:cNvGrpSpPr/>
          <p:nvPr/>
        </p:nvGrpSpPr>
        <p:grpSpPr>
          <a:xfrm>
            <a:off x="1006970" y="3184813"/>
            <a:ext cx="3890414" cy="600039"/>
            <a:chOff x="1003748" y="3188752"/>
            <a:chExt cx="3890414" cy="600039"/>
          </a:xfrm>
        </p:grpSpPr>
        <p:sp>
          <p:nvSpPr>
            <p:cNvPr id="12" name="Google Shape;137;p4">
              <a:extLst>
                <a:ext uri="{FF2B5EF4-FFF2-40B4-BE49-F238E27FC236}">
                  <a16:creationId xmlns:a16="http://schemas.microsoft.com/office/drawing/2014/main" id="{756FE147-8419-9602-9504-C62D2395281C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修正完成</a:t>
              </a:r>
              <a:endParaRPr sz="2400" dirty="0"/>
            </a:p>
          </p:txBody>
        </p:sp>
        <p:cxnSp>
          <p:nvCxnSpPr>
            <p:cNvPr id="13" name="Google Shape;132;p4">
              <a:extLst>
                <a:ext uri="{FF2B5EF4-FFF2-40B4-BE49-F238E27FC236}">
                  <a16:creationId xmlns:a16="http://schemas.microsoft.com/office/drawing/2014/main" id="{50564CAB-513F-6BE4-AA58-5DFCF04EB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86235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4A0CB29-08B8-9A38-09AC-C7CC3343A227}"/>
              </a:ext>
            </a:extLst>
          </p:cNvPr>
          <p:cNvSpPr/>
          <p:nvPr/>
        </p:nvSpPr>
        <p:spPr>
          <a:xfrm>
            <a:off x="10651924" y="2771419"/>
            <a:ext cx="1466765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85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521-F722-54B9-DE2E-60B2AD42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B0ED38-245D-0E28-66B5-3BFF0D0E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612C2C3-B24D-FFE1-A34B-B8FA7029E40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6E1EB88-A3ED-F988-946D-698BBBB635DA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0C071A8E-FBB3-E75F-FA86-01343004E4BA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8A8426-4124-36FF-9702-D38BB9F3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27" y="1658646"/>
            <a:ext cx="9363273" cy="4991136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CD034F-5C89-3DB8-4242-7B6C2593C0FF}"/>
              </a:ext>
            </a:extLst>
          </p:cNvPr>
          <p:cNvSpPr/>
          <p:nvPr/>
        </p:nvSpPr>
        <p:spPr>
          <a:xfrm>
            <a:off x="10909738" y="2843392"/>
            <a:ext cx="1125153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2CAFA3-9C18-996D-EA05-E690E667EBFC}"/>
              </a:ext>
            </a:extLst>
          </p:cNvPr>
          <p:cNvSpPr/>
          <p:nvPr/>
        </p:nvSpPr>
        <p:spPr>
          <a:xfrm>
            <a:off x="9343122" y="6308540"/>
            <a:ext cx="988547" cy="341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F92D40-C2E3-B861-FF3D-1E5541494829}"/>
              </a:ext>
            </a:extLst>
          </p:cNvPr>
          <p:cNvGrpSpPr/>
          <p:nvPr/>
        </p:nvGrpSpPr>
        <p:grpSpPr>
          <a:xfrm>
            <a:off x="279410" y="2595633"/>
            <a:ext cx="705191" cy="2293819"/>
            <a:chOff x="279410" y="2595633"/>
            <a:chExt cx="705191" cy="387033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7019391-FC6B-9EFB-AAFC-127AEB091B99}"/>
                </a:ext>
              </a:extLst>
            </p:cNvPr>
            <p:cNvGrpSpPr/>
            <p:nvPr/>
          </p:nvGrpSpPr>
          <p:grpSpPr>
            <a:xfrm>
              <a:off x="279410" y="2595633"/>
              <a:ext cx="705191" cy="3870339"/>
              <a:chOff x="279410" y="2595633"/>
              <a:chExt cx="705191" cy="3870339"/>
            </a:xfrm>
          </p:grpSpPr>
          <p:sp>
            <p:nvSpPr>
              <p:cNvPr id="15" name="Google Shape;131;p4">
                <a:extLst>
                  <a:ext uri="{FF2B5EF4-FFF2-40B4-BE49-F238E27FC236}">
                    <a16:creationId xmlns:a16="http://schemas.microsoft.com/office/drawing/2014/main" id="{E26E9D51-ED08-4462-34BD-FDE1FA3782CF}"/>
                  </a:ext>
                </a:extLst>
              </p:cNvPr>
              <p:cNvSpPr/>
              <p:nvPr/>
            </p:nvSpPr>
            <p:spPr>
              <a:xfrm>
                <a:off x="279410" y="2595633"/>
                <a:ext cx="656718" cy="3870339"/>
              </a:xfrm>
              <a:custGeom>
                <a:avLst/>
                <a:gdLst/>
                <a:ahLst/>
                <a:cxnLst/>
                <a:rect l="l" t="t" r="r" b="b"/>
                <a:pathLst>
                  <a:path w="239678" h="1321252" extrusionOk="0">
                    <a:moveTo>
                      <a:pt x="0" y="0"/>
                    </a:moveTo>
                    <a:lnTo>
                      <a:pt x="239678" y="0"/>
                    </a:lnTo>
                    <a:lnTo>
                      <a:pt x="239678" y="1321252"/>
                    </a:lnTo>
                    <a:lnTo>
                      <a:pt x="0" y="1321252"/>
                    </a:lnTo>
                    <a:close/>
                  </a:path>
                </a:pathLst>
              </a:custGeom>
              <a:solidFill>
                <a:srgbClr val="3E5BB2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Google Shape;142;p4">
                <a:extLst>
                  <a:ext uri="{FF2B5EF4-FFF2-40B4-BE49-F238E27FC236}">
                    <a16:creationId xmlns:a16="http://schemas.microsoft.com/office/drawing/2014/main" id="{DCC5BC23-CD87-ADD8-8161-77540730ECB3}"/>
                  </a:ext>
                </a:extLst>
              </p:cNvPr>
              <p:cNvSpPr txBox="1"/>
              <p:nvPr/>
            </p:nvSpPr>
            <p:spPr>
              <a:xfrm>
                <a:off x="432301" y="3654261"/>
                <a:ext cx="552300" cy="323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01.</a:t>
                </a:r>
                <a:endParaRPr dirty="0"/>
              </a:p>
            </p:txBody>
          </p:sp>
        </p:grpSp>
        <p:sp>
          <p:nvSpPr>
            <p:cNvPr id="14" name="Google Shape;139;p4">
              <a:extLst>
                <a:ext uri="{FF2B5EF4-FFF2-40B4-BE49-F238E27FC236}">
                  <a16:creationId xmlns:a16="http://schemas.microsoft.com/office/drawing/2014/main" id="{6D520885-4D17-512E-67D0-62AD261F1A03}"/>
                </a:ext>
              </a:extLst>
            </p:cNvPr>
            <p:cNvSpPr txBox="1"/>
            <p:nvPr/>
          </p:nvSpPr>
          <p:spPr>
            <a:xfrm>
              <a:off x="429728" y="5359086"/>
              <a:ext cx="506400" cy="323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02.</a:t>
              </a:r>
              <a:endParaRPr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274E05-BD2D-9478-ABC7-9CC82EBE6917}"/>
              </a:ext>
            </a:extLst>
          </p:cNvPr>
          <p:cNvGrpSpPr/>
          <p:nvPr/>
        </p:nvGrpSpPr>
        <p:grpSpPr>
          <a:xfrm>
            <a:off x="1039910" y="3014013"/>
            <a:ext cx="3980976" cy="1875439"/>
            <a:chOff x="1003748" y="2919903"/>
            <a:chExt cx="3980976" cy="1875439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1CC51A0-007A-1538-B313-3D2E4DAD0977}"/>
                </a:ext>
              </a:extLst>
            </p:cNvPr>
            <p:cNvGrpSpPr/>
            <p:nvPr/>
          </p:nvGrpSpPr>
          <p:grpSpPr>
            <a:xfrm>
              <a:off x="1003748" y="2919903"/>
              <a:ext cx="3980976" cy="1621525"/>
              <a:chOff x="1003748" y="2919903"/>
              <a:chExt cx="3980976" cy="1621525"/>
            </a:xfrm>
          </p:grpSpPr>
          <p:sp>
            <p:nvSpPr>
              <p:cNvPr id="20" name="Google Shape;137;p4">
                <a:extLst>
                  <a:ext uri="{FF2B5EF4-FFF2-40B4-BE49-F238E27FC236}">
                    <a16:creationId xmlns:a16="http://schemas.microsoft.com/office/drawing/2014/main" id="{1D3B5A19-0B1E-6C35-FF4C-E7A3CC42225F}"/>
                  </a:ext>
                </a:extLst>
              </p:cNvPr>
              <p:cNvSpPr txBox="1"/>
              <p:nvPr/>
            </p:nvSpPr>
            <p:spPr>
              <a:xfrm>
                <a:off x="1053232" y="2919903"/>
                <a:ext cx="3931492" cy="731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89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點擊備註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en-US" altLang="zh-TW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2400" dirty="0">
                    <a:solidFill>
                      <a:srgbClr val="00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可進行刪除</a:t>
                </a:r>
                <a:endParaRPr sz="2400" dirty="0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5027C3AB-BCC4-DEF2-1E0D-9174204255A5}"/>
                  </a:ext>
                </a:extLst>
              </p:cNvPr>
              <p:cNvGrpSpPr/>
              <p:nvPr/>
            </p:nvGrpSpPr>
            <p:grpSpPr>
              <a:xfrm>
                <a:off x="1003748" y="3788791"/>
                <a:ext cx="3790819" cy="752637"/>
                <a:chOff x="1841857" y="4651125"/>
                <a:chExt cx="3790819" cy="752637"/>
              </a:xfrm>
            </p:grpSpPr>
            <p:cxnSp>
              <p:nvCxnSpPr>
                <p:cNvPr id="22" name="Google Shape;132;p4">
                  <a:extLst>
                    <a:ext uri="{FF2B5EF4-FFF2-40B4-BE49-F238E27FC236}">
                      <a16:creationId xmlns:a16="http://schemas.microsoft.com/office/drawing/2014/main" id="{6E3BB0C2-2448-FE5E-DEE1-CD57AF14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1857" y="4651125"/>
                  <a:ext cx="1545635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138;p4">
                  <a:extLst>
                    <a:ext uri="{FF2B5EF4-FFF2-40B4-BE49-F238E27FC236}">
                      <a16:creationId xmlns:a16="http://schemas.microsoft.com/office/drawing/2014/main" id="{ED58DF3E-FDD6-4A4F-BA27-548AE783A5CC}"/>
                    </a:ext>
                  </a:extLst>
                </p:cNvPr>
                <p:cNvSpPr txBox="1"/>
                <p:nvPr/>
              </p:nvSpPr>
              <p:spPr>
                <a:xfrm>
                  <a:off x="1877576" y="5038149"/>
                  <a:ext cx="3755100" cy="3656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98975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2400" b="0" i="0" u="none" strike="noStrike" cap="none" dirty="0">
                      <a:solidFill>
                        <a:srgbClr val="0000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按下刪除鍵</a:t>
                  </a:r>
                  <a:endParaRPr lang="zh-TW" altLang="en-US" sz="2400" dirty="0"/>
                </a:p>
              </p:txBody>
            </p:sp>
          </p:grpSp>
        </p:grpSp>
        <p:cxnSp>
          <p:nvCxnSpPr>
            <p:cNvPr id="19" name="Google Shape;133;p4">
              <a:extLst>
                <a:ext uri="{FF2B5EF4-FFF2-40B4-BE49-F238E27FC236}">
                  <a16:creationId xmlns:a16="http://schemas.microsoft.com/office/drawing/2014/main" id="{ABC694DA-46D6-8B68-364E-A672BF47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4795342"/>
              <a:ext cx="154563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5961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BE37-03F7-939C-0F4E-580E20FD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EAD22D-DF05-FF5A-0BB3-9B402888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A41C012-3D17-A0E1-6B41-DC5497C8C99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3503A7A-2242-E64D-317F-C551CB9F44D8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B093B683-ABBD-F4D3-18A6-F63495EBEBEB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筆記本介紹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7D92D3-FA63-5685-A042-A32398E5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325" y="1679667"/>
            <a:ext cx="9142556" cy="4991136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9BE071-3FCD-F72F-CDAE-143D551949AF}"/>
              </a:ext>
            </a:extLst>
          </p:cNvPr>
          <p:cNvSpPr/>
          <p:nvPr/>
        </p:nvSpPr>
        <p:spPr>
          <a:xfrm>
            <a:off x="10536046" y="2349405"/>
            <a:ext cx="1466765" cy="1655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C62D412-543F-C270-914E-701009C310CA}"/>
              </a:ext>
            </a:extLst>
          </p:cNvPr>
          <p:cNvGrpSpPr/>
          <p:nvPr/>
        </p:nvGrpSpPr>
        <p:grpSpPr>
          <a:xfrm>
            <a:off x="290902" y="3035007"/>
            <a:ext cx="705191" cy="589001"/>
            <a:chOff x="279410" y="2595633"/>
            <a:chExt cx="705191" cy="3870339"/>
          </a:xfrm>
        </p:grpSpPr>
        <p:sp>
          <p:nvSpPr>
            <p:cNvPr id="17" name="Google Shape;131;p4">
              <a:extLst>
                <a:ext uri="{FF2B5EF4-FFF2-40B4-BE49-F238E27FC236}">
                  <a16:creationId xmlns:a16="http://schemas.microsoft.com/office/drawing/2014/main" id="{3AEEF7A2-04C4-B971-D3D1-B2763BF73D44}"/>
                </a:ext>
              </a:extLst>
            </p:cNvPr>
            <p:cNvSpPr/>
            <p:nvPr/>
          </p:nvSpPr>
          <p:spPr>
            <a:xfrm>
              <a:off x="279410" y="2595633"/>
              <a:ext cx="656718" cy="3870339"/>
            </a:xfrm>
            <a:custGeom>
              <a:avLst/>
              <a:gdLst/>
              <a:ahLst/>
              <a:cxnLst/>
              <a:rect l="l" t="t" r="r" b="b"/>
              <a:pathLst>
                <a:path w="239678" h="1321252" extrusionOk="0">
                  <a:moveTo>
                    <a:pt x="0" y="0"/>
                  </a:moveTo>
                  <a:lnTo>
                    <a:pt x="239678" y="0"/>
                  </a:lnTo>
                  <a:lnTo>
                    <a:pt x="239678" y="1321252"/>
                  </a:lnTo>
                  <a:lnTo>
                    <a:pt x="0" y="1321252"/>
                  </a:lnTo>
                  <a:close/>
                </a:path>
              </a:pathLst>
            </a:custGeom>
            <a:solidFill>
              <a:srgbClr val="3E5BB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Google Shape;142;p4">
              <a:extLst>
                <a:ext uri="{FF2B5EF4-FFF2-40B4-BE49-F238E27FC236}">
                  <a16:creationId xmlns:a16="http://schemas.microsoft.com/office/drawing/2014/main" id="{203A279F-E737-E44E-63D3-49AC6DAD0F32}"/>
                </a:ext>
              </a:extLst>
            </p:cNvPr>
            <p:cNvSpPr txBox="1"/>
            <p:nvPr/>
          </p:nvSpPr>
          <p:spPr>
            <a:xfrm>
              <a:off x="432301" y="3105900"/>
              <a:ext cx="55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01.</a:t>
              </a:r>
              <a:endParaRPr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0F4B583-E439-DBA4-8206-6416D7AB1F52}"/>
              </a:ext>
            </a:extLst>
          </p:cNvPr>
          <p:cNvGrpSpPr/>
          <p:nvPr/>
        </p:nvGrpSpPr>
        <p:grpSpPr>
          <a:xfrm>
            <a:off x="1006970" y="3184813"/>
            <a:ext cx="3806768" cy="600039"/>
            <a:chOff x="1003748" y="3188752"/>
            <a:chExt cx="3890414" cy="600039"/>
          </a:xfrm>
        </p:grpSpPr>
        <p:sp>
          <p:nvSpPr>
            <p:cNvPr id="20" name="Google Shape;137;p4">
              <a:extLst>
                <a:ext uri="{FF2B5EF4-FFF2-40B4-BE49-F238E27FC236}">
                  <a16:creationId xmlns:a16="http://schemas.microsoft.com/office/drawing/2014/main" id="{25DD8536-E387-0A33-5098-DA61AFAA8A5E}"/>
                </a:ext>
              </a:extLst>
            </p:cNvPr>
            <p:cNvSpPr txBox="1"/>
            <p:nvPr/>
          </p:nvSpPr>
          <p:spPr>
            <a:xfrm>
              <a:off x="1145386" y="3188752"/>
              <a:ext cx="3748776" cy="36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刪除完成</a:t>
              </a:r>
              <a:endParaRPr sz="2400" dirty="0"/>
            </a:p>
          </p:txBody>
        </p:sp>
        <p:cxnSp>
          <p:nvCxnSpPr>
            <p:cNvPr id="21" name="Google Shape;132;p4">
              <a:extLst>
                <a:ext uri="{FF2B5EF4-FFF2-40B4-BE49-F238E27FC236}">
                  <a16:creationId xmlns:a16="http://schemas.microsoft.com/office/drawing/2014/main" id="{3B56DCDB-6345-F7D6-656A-738CFF4E50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8" y="3788791"/>
              <a:ext cx="1624002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97100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F116A-2D1A-2CE9-0403-9DC8809C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6016423-793A-0ADB-2B3B-21531969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8AAFE96-755A-1062-C054-05A5F1FE69F0}"/>
              </a:ext>
            </a:extLst>
          </p:cNvPr>
          <p:cNvSpPr/>
          <p:nvPr/>
        </p:nvSpPr>
        <p:spPr>
          <a:xfrm>
            <a:off x="-1917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F1FBCCC0-21AA-854A-F5DB-0DEC1DA9E0FB}"/>
              </a:ext>
            </a:extLst>
          </p:cNvPr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1C205201-157D-90A8-1B5C-B28FAE06A709}"/>
              </a:ext>
            </a:extLst>
          </p:cNvPr>
          <p:cNvSpPr/>
          <p:nvPr/>
        </p:nvSpPr>
        <p:spPr>
          <a:xfrm>
            <a:off x="3367698" y="235720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BDCC2C6-39E4-688C-3542-13A290F38045}"/>
              </a:ext>
            </a:extLst>
          </p:cNvPr>
          <p:cNvSpPr/>
          <p:nvPr/>
        </p:nvSpPr>
        <p:spPr>
          <a:xfrm>
            <a:off x="7004289" y="13022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TW" sz="445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Selenium爬蟲功能</a:t>
            </a: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02DFD842-CE77-BDAA-9CA5-237CA7B8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" y="1240220"/>
            <a:ext cx="5331826" cy="5617779"/>
          </a:xfrm>
          <a:prstGeom prst="rect">
            <a:avLst/>
          </a:prstGeom>
        </p:spPr>
      </p:pic>
      <p:pic>
        <p:nvPicPr>
          <p:cNvPr id="8" name="Image 1">
            <a:extLst>
              <a:ext uri="{FF2B5EF4-FFF2-40B4-BE49-F238E27FC236}">
                <a16:creationId xmlns:a16="http://schemas.microsoft.com/office/drawing/2014/main" id="{12A55CB8-0183-AE0A-1D57-64F6EF30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035" y="2101765"/>
            <a:ext cx="1134070" cy="1524303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495E8D76-0FB8-7E25-2DC9-4E7716B18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035" y="3755331"/>
            <a:ext cx="1134070" cy="1384830"/>
          </a:xfrm>
          <a:prstGeom prst="rect">
            <a:avLst/>
          </a:prstGeom>
        </p:spPr>
      </p:pic>
      <p:pic>
        <p:nvPicPr>
          <p:cNvPr id="13" name="Image 3">
            <a:extLst>
              <a:ext uri="{FF2B5EF4-FFF2-40B4-BE49-F238E27FC236}">
                <a16:creationId xmlns:a16="http://schemas.microsoft.com/office/drawing/2014/main" id="{13BBD8CB-8FD0-0076-D55B-D9915EA95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035" y="5269424"/>
            <a:ext cx="1134070" cy="145191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465070C-2F3E-7BDF-6AF4-8001370CCBA3}"/>
              </a:ext>
            </a:extLst>
          </p:cNvPr>
          <p:cNvGrpSpPr/>
          <p:nvPr/>
        </p:nvGrpSpPr>
        <p:grpSpPr>
          <a:xfrm>
            <a:off x="7446228" y="2498646"/>
            <a:ext cx="6082189" cy="853321"/>
            <a:chOff x="7754422" y="2144316"/>
            <a:chExt cx="6082189" cy="853321"/>
          </a:xfrm>
        </p:grpSpPr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20B44C4E-DAF8-EC1F-2825-4A39148A4DA0}"/>
                </a:ext>
              </a:extLst>
            </p:cNvPr>
            <p:cNvSpPr/>
            <p:nvPr/>
          </p:nvSpPr>
          <p:spPr>
            <a:xfrm>
              <a:off x="7754422" y="214431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初始化WebDriver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D3D866AD-E232-B35B-3CAB-983994EE9960}"/>
                </a:ext>
              </a:extLst>
            </p:cNvPr>
            <p:cNvSpPr/>
            <p:nvPr/>
          </p:nvSpPr>
          <p:spPr>
            <a:xfrm>
              <a:off x="7754422" y="2634734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設置無頭模式，優化瀏覽器配置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8C34E26-966A-21D0-F84A-E8BCCC67D524}"/>
              </a:ext>
            </a:extLst>
          </p:cNvPr>
          <p:cNvGrpSpPr/>
          <p:nvPr/>
        </p:nvGrpSpPr>
        <p:grpSpPr>
          <a:xfrm>
            <a:off x="7446227" y="3958828"/>
            <a:ext cx="6082189" cy="853322"/>
            <a:chOff x="7754422" y="3958828"/>
            <a:chExt cx="6082189" cy="853322"/>
          </a:xfrm>
        </p:grpSpPr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141E2976-96B1-20FB-660D-B78EC75F2A0C}"/>
                </a:ext>
              </a:extLst>
            </p:cNvPr>
            <p:cNvSpPr/>
            <p:nvPr/>
          </p:nvSpPr>
          <p:spPr>
            <a:xfrm>
              <a:off x="7754422" y="395882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爬取加密貨幣數據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 4">
              <a:extLst>
                <a:ext uri="{FF2B5EF4-FFF2-40B4-BE49-F238E27FC236}">
                  <a16:creationId xmlns:a16="http://schemas.microsoft.com/office/drawing/2014/main" id="{5575B956-0947-63F9-CE71-DF28E037143E}"/>
                </a:ext>
              </a:extLst>
            </p:cNvPr>
            <p:cNvSpPr/>
            <p:nvPr/>
          </p:nvSpPr>
          <p:spPr>
            <a:xfrm>
              <a:off x="7754422" y="4449247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從TradingView獲取價格、漲跌幅等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資訊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1F16E-AC95-86D7-7043-F8C019952D47}"/>
              </a:ext>
            </a:extLst>
          </p:cNvPr>
          <p:cNvGrpSpPr/>
          <p:nvPr/>
        </p:nvGrpSpPr>
        <p:grpSpPr>
          <a:xfrm>
            <a:off x="7548562" y="5580499"/>
            <a:ext cx="6082189" cy="853321"/>
            <a:chOff x="7754422" y="5773341"/>
            <a:chExt cx="6082189" cy="853321"/>
          </a:xfrm>
        </p:grpSpPr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5FF83EF6-311A-AFCB-C566-82D0D4C50D85}"/>
                </a:ext>
              </a:extLst>
            </p:cNvPr>
            <p:cNvSpPr/>
            <p:nvPr/>
          </p:nvSpPr>
          <p:spPr>
            <a:xfrm>
              <a:off x="7754422" y="577334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爬取相關新聞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40A62AE6-75BB-71A4-6DA6-5BB8F95F598B}"/>
                </a:ext>
              </a:extLst>
            </p:cNvPr>
            <p:cNvSpPr/>
            <p:nvPr/>
          </p:nvSpPr>
          <p:spPr>
            <a:xfrm>
              <a:off x="7754422" y="6263759"/>
              <a:ext cx="6082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從Binance新聞頁面獲取最新資訊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51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C872F78-38F7-F7F5-BE7F-54DBA6C6FF22}"/>
              </a:ext>
            </a:extLst>
          </p:cNvPr>
          <p:cNvSpPr/>
          <p:nvPr/>
        </p:nvSpPr>
        <p:spPr>
          <a:xfrm>
            <a:off x="6571464" y="15453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幣價資訊爬取學習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F67B791-31BD-5C05-9D2A-126D1B9B3E3E}"/>
              </a:ext>
            </a:extLst>
          </p:cNvPr>
          <p:cNvSpPr/>
          <p:nvPr/>
        </p:nvSpPr>
        <p:spPr>
          <a:xfrm>
            <a:off x="5741896" y="2473991"/>
            <a:ext cx="3070028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BDFE92B-757C-B30A-6691-5CE1DC72BABD}"/>
              </a:ext>
            </a:extLst>
          </p:cNvPr>
          <p:cNvSpPr/>
          <p:nvPr/>
        </p:nvSpPr>
        <p:spPr>
          <a:xfrm>
            <a:off x="9086317" y="2456534"/>
            <a:ext cx="2902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0015F35-5207-5C95-4690-5EECA958E18E}"/>
              </a:ext>
            </a:extLst>
          </p:cNvPr>
          <p:cNvSpPr/>
          <p:nvPr/>
        </p:nvSpPr>
        <p:spPr>
          <a:xfrm>
            <a:off x="5741896" y="4706944"/>
            <a:ext cx="631559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0AC333D-B7B4-E3AD-97F1-F81EA2A88BF2}"/>
              </a:ext>
            </a:extLst>
          </p:cNvPr>
          <p:cNvGrpSpPr/>
          <p:nvPr/>
        </p:nvGrpSpPr>
        <p:grpSpPr>
          <a:xfrm>
            <a:off x="5943858" y="2665818"/>
            <a:ext cx="3978116" cy="1121212"/>
            <a:chOff x="793790" y="3638550"/>
            <a:chExt cx="3978116" cy="1121212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D31D31E5-DAF2-B4E8-0213-01A4C1E67081}"/>
                </a:ext>
              </a:extLst>
            </p:cNvPr>
            <p:cNvSpPr/>
            <p:nvPr/>
          </p:nvSpPr>
          <p:spPr>
            <a:xfrm>
              <a:off x="1518842" y="363855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目標網站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2D1BC5D9-CD79-29D9-49A4-E917582B23AF}"/>
                </a:ext>
              </a:extLst>
            </p:cNvPr>
            <p:cNvSpPr/>
            <p:nvPr/>
          </p:nvSpPr>
          <p:spPr>
            <a:xfrm>
              <a:off x="793790" y="4396859"/>
              <a:ext cx="397811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「TradingView價格表」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3D67F1-0537-CAFC-45C4-A2044FDC7278}"/>
              </a:ext>
            </a:extLst>
          </p:cNvPr>
          <p:cNvGrpSpPr/>
          <p:nvPr/>
        </p:nvGrpSpPr>
        <p:grpSpPr>
          <a:xfrm>
            <a:off x="9180957" y="2628738"/>
            <a:ext cx="2887126" cy="1317586"/>
            <a:chOff x="5133006" y="3791785"/>
            <a:chExt cx="4657946" cy="1317586"/>
          </a:xfrm>
        </p:grpSpPr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9A3865F1-FFD1-8A31-2D36-DA0E322E1286}"/>
                </a:ext>
              </a:extLst>
            </p:cNvPr>
            <p:cNvSpPr/>
            <p:nvPr/>
          </p:nvSpPr>
          <p:spPr>
            <a:xfrm>
              <a:off x="6328526" y="3791785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實現目標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386856E2-BF3A-C512-F3D5-FA95DDD93FE2}"/>
                </a:ext>
              </a:extLst>
            </p:cNvPr>
            <p:cNvSpPr/>
            <p:nvPr/>
          </p:nvSpPr>
          <p:spPr>
            <a:xfrm>
              <a:off x="5133006" y="4383566"/>
              <a:ext cx="465794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爬取貨幣的基本資訊，價格、市值、成交量等，並結構化為字典數據</a:t>
              </a: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21E314C-6A00-9063-9B9B-1EB8A6C43B73}"/>
              </a:ext>
            </a:extLst>
          </p:cNvPr>
          <p:cNvGrpSpPr/>
          <p:nvPr/>
        </p:nvGrpSpPr>
        <p:grpSpPr>
          <a:xfrm>
            <a:off x="6083258" y="4940185"/>
            <a:ext cx="5583332" cy="1676278"/>
            <a:chOff x="9859325" y="3920168"/>
            <a:chExt cx="5583332" cy="1676278"/>
          </a:xfrm>
        </p:grpSpPr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A8007C15-0E84-6337-E270-D24CEEB90FDE}"/>
                </a:ext>
              </a:extLst>
            </p:cNvPr>
            <p:cNvSpPr/>
            <p:nvPr/>
          </p:nvSpPr>
          <p:spPr>
            <a:xfrm>
              <a:off x="9872067" y="39201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學習收穫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29C4D754-F8E7-7E6B-A9D0-F2B322301E9A}"/>
                </a:ext>
              </a:extLst>
            </p:cNvPr>
            <p:cNvSpPr/>
            <p:nvPr/>
          </p:nvSpPr>
          <p:spPr>
            <a:xfrm>
              <a:off x="9859325" y="4507738"/>
              <a:ext cx="558333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1. 動態表格的處理與數據篩選。
2. 使用 Python 的字串操作來提取目標幣種資訊。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5A1F8AFF-795B-B50E-97CC-3AE5B0296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438"/>
            <a:ext cx="5324067" cy="55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2411A52-7121-2BBB-A616-12328E39A684}"/>
              </a:ext>
            </a:extLst>
          </p:cNvPr>
          <p:cNvGrpSpPr/>
          <p:nvPr/>
        </p:nvGrpSpPr>
        <p:grpSpPr>
          <a:xfrm>
            <a:off x="1527081" y="1635938"/>
            <a:ext cx="3321654" cy="3113011"/>
            <a:chOff x="1241699" y="1674299"/>
            <a:chExt cx="3985985" cy="3735613"/>
          </a:xfrm>
          <a:effectLst>
            <a:glow>
              <a:srgbClr val="B4E6FA"/>
            </a:glow>
          </a:effectLst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350E7ED-0A49-C362-DCA2-4D9103DE3A39}"/>
                </a:ext>
              </a:extLst>
            </p:cNvPr>
            <p:cNvSpPr/>
            <p:nvPr/>
          </p:nvSpPr>
          <p:spPr>
            <a:xfrm>
              <a:off x="1241699" y="1674299"/>
              <a:ext cx="3955950" cy="3735613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28575">
              <a:solidFill>
                <a:srgbClr val="00B0F0"/>
              </a:solidFill>
            </a:ln>
            <a:effectLst>
              <a:glow rad="1905000">
                <a:srgbClr val="00B0F0">
                  <a:alpha val="36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50" dirty="0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70E57B0-F446-549D-F544-2C7EDF4D6786}"/>
                </a:ext>
              </a:extLst>
            </p:cNvPr>
            <p:cNvSpPr txBox="1"/>
            <p:nvPr/>
          </p:nvSpPr>
          <p:spPr>
            <a:xfrm>
              <a:off x="1266579" y="2525578"/>
              <a:ext cx="3961105" cy="1084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52"/>
                </a:lnSpc>
              </a:pPr>
              <a:r>
                <a:rPr lang="en-US" sz="5556" b="1" spc="543" dirty="0" err="1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大綱</a:t>
              </a:r>
              <a:endParaRPr lang="en-US" sz="5556" b="1" spc="543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9B85F037-35F1-61B3-E3F5-D4CFECE55137}"/>
                </a:ext>
              </a:extLst>
            </p:cNvPr>
            <p:cNvSpPr txBox="1"/>
            <p:nvPr/>
          </p:nvSpPr>
          <p:spPr>
            <a:xfrm>
              <a:off x="1241699" y="3366750"/>
              <a:ext cx="3961105" cy="10652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52"/>
                </a:lnSpc>
              </a:pPr>
              <a:r>
                <a:rPr lang="en-US" altLang="zh-TW" sz="5000" b="1" spc="543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Outline</a:t>
              </a:r>
              <a:endParaRPr lang="en-US" sz="5000" b="1" spc="543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A616A84-57DB-2270-42B1-C3EEC777793F}"/>
              </a:ext>
            </a:extLst>
          </p:cNvPr>
          <p:cNvGrpSpPr/>
          <p:nvPr/>
        </p:nvGrpSpPr>
        <p:grpSpPr>
          <a:xfrm>
            <a:off x="6959959" y="907483"/>
            <a:ext cx="3684228" cy="5268863"/>
            <a:chOff x="8297683" y="1230560"/>
            <a:chExt cx="4421073" cy="632263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B137A3F-FEF9-9F39-1221-67F6B8DD6E15}"/>
                </a:ext>
              </a:extLst>
            </p:cNvPr>
            <p:cNvGrpSpPr/>
            <p:nvPr/>
          </p:nvGrpSpPr>
          <p:grpSpPr>
            <a:xfrm>
              <a:off x="8297683" y="1230560"/>
              <a:ext cx="4421073" cy="6322635"/>
              <a:chOff x="8297683" y="1230560"/>
              <a:chExt cx="4421073" cy="632263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AFDAA1A5-63AD-D9EA-3500-E2C3BF53B2FF}"/>
                  </a:ext>
                </a:extLst>
              </p:cNvPr>
              <p:cNvGrpSpPr/>
              <p:nvPr/>
            </p:nvGrpSpPr>
            <p:grpSpPr>
              <a:xfrm>
                <a:off x="8297683" y="1230560"/>
                <a:ext cx="4421073" cy="6322635"/>
                <a:chOff x="5180127" y="851126"/>
                <a:chExt cx="4421073" cy="6431464"/>
              </a:xfrm>
            </p:grpSpPr>
            <p:grpSp>
              <p:nvGrpSpPr>
                <p:cNvPr id="12" name="Group 3">
                  <a:extLst>
                    <a:ext uri="{FF2B5EF4-FFF2-40B4-BE49-F238E27FC236}">
                      <a16:creationId xmlns:a16="http://schemas.microsoft.com/office/drawing/2014/main" id="{B3CE53D5-24A0-FF57-F398-0C5C5BA356A5}"/>
                    </a:ext>
                  </a:extLst>
                </p:cNvPr>
                <p:cNvGrpSpPr/>
                <p:nvPr/>
              </p:nvGrpSpPr>
              <p:grpSpPr>
                <a:xfrm>
                  <a:off x="5180127" y="851126"/>
                  <a:ext cx="734643" cy="6431464"/>
                  <a:chOff x="0" y="-19050"/>
                  <a:chExt cx="368852" cy="1936341"/>
                </a:xfrm>
                <a:solidFill>
                  <a:schemeClr val="accent5">
                    <a:lumMod val="20000"/>
                    <a:lumOff val="80000"/>
                  </a:schemeClr>
                </a:solidFill>
              </p:grpSpPr>
              <p:sp>
                <p:nvSpPr>
                  <p:cNvPr id="24" name="Freeform 4">
                    <a:extLst>
                      <a:ext uri="{FF2B5EF4-FFF2-40B4-BE49-F238E27FC236}">
                        <a16:creationId xmlns:a16="http://schemas.microsoft.com/office/drawing/2014/main" id="{BD811654-81E9-D6BE-2125-85FAFA10535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68852" cy="1710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852" h="1710137">
                        <a:moveTo>
                          <a:pt x="0" y="0"/>
                        </a:moveTo>
                        <a:lnTo>
                          <a:pt x="368852" y="0"/>
                        </a:lnTo>
                        <a:lnTo>
                          <a:pt x="368852" y="1710137"/>
                        </a:lnTo>
                        <a:lnTo>
                          <a:pt x="0" y="1710137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/>
                  <a:lstStyle/>
                  <a:p>
                    <a:endParaRPr lang="zh-TW" altLang="en-US" sz="667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TextBox 5">
                    <a:extLst>
                      <a:ext uri="{FF2B5EF4-FFF2-40B4-BE49-F238E27FC236}">
                        <a16:creationId xmlns:a16="http://schemas.microsoft.com/office/drawing/2014/main" id="{541753DA-789E-F863-6331-C22194A6A64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19050"/>
                    <a:ext cx="368852" cy="1936341"/>
                  </a:xfrm>
                  <a:prstGeom prst="rect">
                    <a:avLst/>
                  </a:prstGeom>
                  <a:solidFill>
                    <a:srgbClr val="B4E6FA">
                      <a:alpha val="73000"/>
                    </a:srgbClr>
                  </a:solidFill>
                </p:spPr>
                <p:txBody>
                  <a:bodyPr lIns="28223" tIns="28223" rIns="28223" bIns="28223" rtlCol="0" anchor="ctr"/>
                  <a:lstStyle/>
                  <a:p>
                    <a:pPr algn="ctr">
                      <a:lnSpc>
                        <a:spcPts val="1588"/>
                      </a:lnSpc>
                    </a:pPr>
                    <a:endParaRPr sz="667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Box 8">
                  <a:extLst>
                    <a:ext uri="{FF2B5EF4-FFF2-40B4-BE49-F238E27FC236}">
                      <a16:creationId xmlns:a16="http://schemas.microsoft.com/office/drawing/2014/main" id="{B501576A-1435-EB67-4C0A-C690920D613D}"/>
                    </a:ext>
                  </a:extLst>
                </p:cNvPr>
                <p:cNvSpPr txBox="1"/>
                <p:nvPr/>
              </p:nvSpPr>
              <p:spPr>
                <a:xfrm>
                  <a:off x="5235043" y="1510014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4" name="TextBox 9">
                  <a:extLst>
                    <a:ext uri="{FF2B5EF4-FFF2-40B4-BE49-F238E27FC236}">
                      <a16:creationId xmlns:a16="http://schemas.microsoft.com/office/drawing/2014/main" id="{3186EC33-0EC1-71B8-9F6B-16E300A6D709}"/>
                    </a:ext>
                  </a:extLst>
                </p:cNvPr>
                <p:cNvSpPr txBox="1"/>
                <p:nvPr/>
              </p:nvSpPr>
              <p:spPr>
                <a:xfrm>
                  <a:off x="5240197" y="2498419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5" name="TextBox 10">
                  <a:extLst>
                    <a:ext uri="{FF2B5EF4-FFF2-40B4-BE49-F238E27FC236}">
                      <a16:creationId xmlns:a16="http://schemas.microsoft.com/office/drawing/2014/main" id="{9F852983-794B-AC05-5375-F38D82153F1F}"/>
                    </a:ext>
                  </a:extLst>
                </p:cNvPr>
                <p:cNvSpPr txBox="1"/>
                <p:nvPr/>
              </p:nvSpPr>
              <p:spPr>
                <a:xfrm>
                  <a:off x="5240197" y="3486824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3D5E1FE1-9CED-0ABC-C0B0-E0EB49D597F7}"/>
                    </a:ext>
                  </a:extLst>
                </p:cNvPr>
                <p:cNvSpPr txBox="1"/>
                <p:nvPr/>
              </p:nvSpPr>
              <p:spPr>
                <a:xfrm>
                  <a:off x="5240197" y="4475229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17" name="TextBox 12">
                  <a:extLst>
                    <a:ext uri="{FF2B5EF4-FFF2-40B4-BE49-F238E27FC236}">
                      <a16:creationId xmlns:a16="http://schemas.microsoft.com/office/drawing/2014/main" id="{18A0EF04-34B1-FBFE-E066-C8FCB13BCAE5}"/>
                    </a:ext>
                  </a:extLst>
                </p:cNvPr>
                <p:cNvSpPr txBox="1"/>
                <p:nvPr/>
              </p:nvSpPr>
              <p:spPr>
                <a:xfrm>
                  <a:off x="5235041" y="5463635"/>
                  <a:ext cx="624814" cy="4387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48"/>
                    </a:lnSpc>
                  </a:pPr>
                  <a:r>
                    <a:rPr lang="en-US" sz="3000" b="1" dirty="0">
                      <a:solidFill>
                        <a:srgbClr val="363636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F7F2BD48-2118-C353-2D61-ECF3FF9EA940}"/>
                    </a:ext>
                  </a:extLst>
                </p:cNvPr>
                <p:cNvGrpSpPr/>
                <p:nvPr/>
              </p:nvGrpSpPr>
              <p:grpSpPr>
                <a:xfrm>
                  <a:off x="6225259" y="1673979"/>
                  <a:ext cx="3375941" cy="4248359"/>
                  <a:chOff x="6225259" y="1673979"/>
                  <a:chExt cx="3375941" cy="4248359"/>
                </a:xfrm>
              </p:grpSpPr>
              <p:sp>
                <p:nvSpPr>
                  <p:cNvPr id="19" name="TextBox 13">
                    <a:extLst>
                      <a:ext uri="{FF2B5EF4-FFF2-40B4-BE49-F238E27FC236}">
                        <a16:creationId xmlns:a16="http://schemas.microsoft.com/office/drawing/2014/main" id="{41AEEF2C-DF60-C7DA-7B9C-B4B45000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1673979"/>
                    <a:ext cx="2688237" cy="3326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摘要與動機</a:t>
                    </a:r>
                    <a:endParaRPr lang="en-US" sz="3000" b="1" spc="137" dirty="0">
                      <a:solidFill>
                        <a:srgbClr val="231F20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27372688-89DD-2BD6-3A50-382E949073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2653359"/>
                    <a:ext cx="2901597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學習目標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TextBox 15">
                    <a:extLst>
                      <a:ext uri="{FF2B5EF4-FFF2-40B4-BE49-F238E27FC236}">
                        <a16:creationId xmlns:a16="http://schemas.microsoft.com/office/drawing/2014/main" id="{08A1A20A-9ABF-6F30-2804-2EE785EAFE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3632738"/>
                    <a:ext cx="2220241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技術介紹</a:t>
                    </a:r>
                    <a:endParaRPr lang="en-US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TextBox 16">
                    <a:extLst>
                      <a:ext uri="{FF2B5EF4-FFF2-40B4-BE49-F238E27FC236}">
                        <a16:creationId xmlns:a16="http://schemas.microsoft.com/office/drawing/2014/main" id="{F8D07D7C-F5AA-F64E-DC25-CD510C5EFF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4612117"/>
                    <a:ext cx="3375941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系統介紹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extBox 17">
                    <a:extLst>
                      <a:ext uri="{FF2B5EF4-FFF2-40B4-BE49-F238E27FC236}">
                        <a16:creationId xmlns:a16="http://schemas.microsoft.com/office/drawing/2014/main" id="{0A84D309-8E97-AF5F-B304-65CC20661915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59" y="5591497"/>
                    <a:ext cx="1992149" cy="330841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1935"/>
                      </a:lnSpc>
                      <a:spcBef>
                        <a:spcPct val="0"/>
                      </a:spcBef>
                    </a:pPr>
                    <a:r>
                      <a:rPr lang="zh-TW" altLang="en-US" sz="3000" b="1" spc="137" dirty="0">
                        <a:solidFill>
                          <a:srgbClr val="231F2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結論</a:t>
                    </a:r>
                    <a:endParaRPr lang="en-US" altLang="zh-TW" sz="3000" b="1" spc="137" dirty="0">
                      <a:solidFill>
                        <a:srgbClr val="231F2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6BFF46F6-8E61-AA19-E69B-E590D97DB54F}"/>
                  </a:ext>
                </a:extLst>
              </p:cNvPr>
              <p:cNvSpPr txBox="1"/>
              <p:nvPr/>
            </p:nvSpPr>
            <p:spPr>
              <a:xfrm>
                <a:off x="8344035" y="6736698"/>
                <a:ext cx="624814" cy="431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48"/>
                  </a:lnSpc>
                </a:pPr>
                <a:r>
                  <a:rPr lang="en-US" sz="3000" b="1" dirty="0">
                    <a:solidFill>
                      <a:srgbClr val="363636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DAC17AB7-6672-F45B-D25F-FBDFF504C60A}"/>
                </a:ext>
              </a:extLst>
            </p:cNvPr>
            <p:cNvSpPr txBox="1"/>
            <p:nvPr/>
          </p:nvSpPr>
          <p:spPr>
            <a:xfrm>
              <a:off x="9342814" y="6893787"/>
              <a:ext cx="1992150" cy="325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35"/>
                </a:lnSpc>
                <a:spcBef>
                  <a:spcPct val="0"/>
                </a:spcBef>
              </a:pPr>
              <a:r>
                <a:rPr lang="zh-TW" altLang="en-US" sz="3000" b="1" spc="137" dirty="0">
                  <a:solidFill>
                    <a:srgbClr val="231F2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工作分配</a:t>
              </a:r>
              <a:endParaRPr lang="en-US" sz="3000" b="1" spc="137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2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8F85-2C68-39A2-5736-F015FF45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B0965D-4D00-189E-54FE-EE4691E2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E13ED69-5B22-BFDF-5208-EB8C941B5A63}"/>
              </a:ext>
            </a:extLst>
          </p:cNvPr>
          <p:cNvSpPr/>
          <p:nvPr/>
        </p:nvSpPr>
        <p:spPr>
          <a:xfrm>
            <a:off x="-1917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6A170AA-1D26-848C-5E6F-C3130ABDDA29}"/>
              </a:ext>
            </a:extLst>
          </p:cNvPr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0758685E-2E3E-C577-C285-5BA393ED707B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成果檢視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85E45EB-89F0-29EF-FF19-FE2B013E27A8}"/>
              </a:ext>
            </a:extLst>
          </p:cNvPr>
          <p:cNvSpPr/>
          <p:nvPr/>
        </p:nvSpPr>
        <p:spPr>
          <a:xfrm>
            <a:off x="6571464" y="15453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zh-TW" sz="445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貨幣新聞爬取學習</a:t>
            </a:r>
            <a:endParaRPr lang="en-US" altLang="zh-TW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44308AD-CCB1-1CB7-BA39-41A6202B2F5F}"/>
              </a:ext>
            </a:extLst>
          </p:cNvPr>
          <p:cNvSpPr/>
          <p:nvPr/>
        </p:nvSpPr>
        <p:spPr>
          <a:xfrm>
            <a:off x="5741896" y="2473991"/>
            <a:ext cx="3070028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5465299-A458-97BB-B0CD-FCA625C5F545}"/>
              </a:ext>
            </a:extLst>
          </p:cNvPr>
          <p:cNvSpPr/>
          <p:nvPr/>
        </p:nvSpPr>
        <p:spPr>
          <a:xfrm>
            <a:off x="9086317" y="2456534"/>
            <a:ext cx="2902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188077B1-F45B-099C-60E9-799DF110D186}"/>
              </a:ext>
            </a:extLst>
          </p:cNvPr>
          <p:cNvSpPr/>
          <p:nvPr/>
        </p:nvSpPr>
        <p:spPr>
          <a:xfrm>
            <a:off x="5741896" y="4706944"/>
            <a:ext cx="631559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96450DA-2265-8B96-9C7D-2B0A0229D6B6}"/>
              </a:ext>
            </a:extLst>
          </p:cNvPr>
          <p:cNvGrpSpPr/>
          <p:nvPr/>
        </p:nvGrpSpPr>
        <p:grpSpPr>
          <a:xfrm>
            <a:off x="5943858" y="2665818"/>
            <a:ext cx="3978116" cy="1121212"/>
            <a:chOff x="793790" y="3638550"/>
            <a:chExt cx="3978116" cy="1121212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B2A5A9F2-B389-25D7-4039-1CF514A2C45D}"/>
                </a:ext>
              </a:extLst>
            </p:cNvPr>
            <p:cNvSpPr/>
            <p:nvPr/>
          </p:nvSpPr>
          <p:spPr>
            <a:xfrm>
              <a:off x="1518842" y="363855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目標網站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F5FDC082-7DAE-7CD7-D151-A7D5680B4B1C}"/>
                </a:ext>
              </a:extLst>
            </p:cNvPr>
            <p:cNvSpPr/>
            <p:nvPr/>
          </p:nvSpPr>
          <p:spPr>
            <a:xfrm>
              <a:off x="793790" y="4396859"/>
              <a:ext cx="397811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「Binance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新聞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」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157050-C1C5-9625-2F85-17F3D68A6ABA}"/>
              </a:ext>
            </a:extLst>
          </p:cNvPr>
          <p:cNvGrpSpPr/>
          <p:nvPr/>
        </p:nvGrpSpPr>
        <p:grpSpPr>
          <a:xfrm>
            <a:off x="9154910" y="2628738"/>
            <a:ext cx="2827393" cy="1304898"/>
            <a:chOff x="5090983" y="3791785"/>
            <a:chExt cx="4561575" cy="1304898"/>
          </a:xfrm>
        </p:grpSpPr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31D89E27-2980-C99B-E849-5D8238610F7F}"/>
                </a:ext>
              </a:extLst>
            </p:cNvPr>
            <p:cNvSpPr/>
            <p:nvPr/>
          </p:nvSpPr>
          <p:spPr>
            <a:xfrm>
              <a:off x="6328526" y="3791785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實現目標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BC5B1678-7EC9-A290-341E-7FB2BAD25673}"/>
                </a:ext>
              </a:extLst>
            </p:cNvPr>
            <p:cNvSpPr/>
            <p:nvPr/>
          </p:nvSpPr>
          <p:spPr>
            <a:xfrm>
              <a:off x="5090983" y="4370878"/>
              <a:ext cx="456157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爬取指定貨幣的新聞標題發佈時間與連結，並整理為可讀性高的清單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AC3818F-0CB3-E877-E095-F5A905281D2A}"/>
              </a:ext>
            </a:extLst>
          </p:cNvPr>
          <p:cNvGrpSpPr/>
          <p:nvPr/>
        </p:nvGrpSpPr>
        <p:grpSpPr>
          <a:xfrm>
            <a:off x="6083258" y="4940185"/>
            <a:ext cx="5583332" cy="1676278"/>
            <a:chOff x="9859325" y="3920168"/>
            <a:chExt cx="5583332" cy="1676278"/>
          </a:xfrm>
        </p:grpSpPr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7D1B6263-030E-6BD9-9E32-811A7FAB5F64}"/>
                </a:ext>
              </a:extLst>
            </p:cNvPr>
            <p:cNvSpPr/>
            <p:nvPr/>
          </p:nvSpPr>
          <p:spPr>
            <a:xfrm>
              <a:off x="9872067" y="39201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Unbounded Bold" pitchFamily="34" charset="-120"/>
                </a:rPr>
                <a:t>學習收穫</a:t>
              </a:r>
              <a:endPara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F887E40A-BDE0-3080-255E-183255065277}"/>
                </a:ext>
              </a:extLst>
            </p:cNvPr>
            <p:cNvSpPr/>
            <p:nvPr/>
          </p:nvSpPr>
          <p:spPr>
            <a:xfrm>
              <a:off x="9859325" y="4507738"/>
              <a:ext cx="558333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1.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學習如何動態選擇目標分類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
2. </a:t>
              </a:r>
              <a:r>
                <a:rPr lang="en-US" altLang="zh-TW" sz="20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處理新聞內容多層結構的定位與提取問題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-120"/>
                </a:rPr>
                <a:t>。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5E8C986-5330-C5B8-C2FC-84530EB0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8178"/>
            <a:ext cx="5486400" cy="5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38452" y="231297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結語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75AE2F4-44B8-220B-F670-9D47A072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6" y="1374645"/>
            <a:ext cx="1633776" cy="1175504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422E7A7C-62BD-F17F-B841-12DEC589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677" y="2605306"/>
            <a:ext cx="3267551" cy="1175504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3386D18-2931-16E5-097E-D9C118045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5" y="3840062"/>
            <a:ext cx="4901327" cy="1175504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B8A849E-F653-76FE-101D-39CCA54ED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87" y="5055155"/>
            <a:ext cx="6535103" cy="117550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674707E-70C5-25A8-E9D6-C4DEDFC10D93}"/>
              </a:ext>
            </a:extLst>
          </p:cNvPr>
          <p:cNvSpPr/>
          <p:nvPr/>
        </p:nvSpPr>
        <p:spPr>
          <a:xfrm>
            <a:off x="4660865" y="1516570"/>
            <a:ext cx="163163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技能提升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66B74A2-CA83-E5C6-7AF4-0461A8B205AD}"/>
              </a:ext>
            </a:extLst>
          </p:cNvPr>
          <p:cNvSpPr/>
          <p:nvPr/>
        </p:nvSpPr>
        <p:spPr>
          <a:xfrm>
            <a:off x="4660865" y="2065060"/>
            <a:ext cx="4267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使用Tkinter和ttkbootstrap構建友善的GUI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53CA752-C927-94EF-D5A4-D625C6041D43}"/>
              </a:ext>
            </a:extLst>
          </p:cNvPr>
          <p:cNvSpPr/>
          <p:nvPr/>
        </p:nvSpPr>
        <p:spPr>
          <a:xfrm>
            <a:off x="5413566" y="2879715"/>
            <a:ext cx="122372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實戰應用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F251C06F-6C2E-37C1-F3EC-F6E1A59D4128}"/>
              </a:ext>
            </a:extLst>
          </p:cNvPr>
          <p:cNvSpPr/>
          <p:nvPr/>
        </p:nvSpPr>
        <p:spPr>
          <a:xfrm>
            <a:off x="5413566" y="3319791"/>
            <a:ext cx="39283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利用Selenium爬取實時市場數據和新聞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A6D19BE-980C-490C-1A17-23C21A0DFAED}"/>
              </a:ext>
            </a:extLst>
          </p:cNvPr>
          <p:cNvSpPr/>
          <p:nvPr/>
        </p:nvSpPr>
        <p:spPr>
          <a:xfrm>
            <a:off x="6229413" y="4080215"/>
            <a:ext cx="102012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知識擴展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5C0CAD8-F890-424B-3EBE-68268C90A436}"/>
              </a:ext>
            </a:extLst>
          </p:cNvPr>
          <p:cNvSpPr/>
          <p:nvPr/>
        </p:nvSpPr>
        <p:spPr>
          <a:xfrm>
            <a:off x="5918583" y="4508778"/>
            <a:ext cx="447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使用SQLite進行CRUD操作</a:t>
            </a: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，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進而</a:t>
            </a:r>
            <a:r>
              <a:rPr lang="en-US" sz="2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實現數據持久化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FA64C4C8-4126-D7D1-C14D-203CB0C7FF00}"/>
              </a:ext>
            </a:extLst>
          </p:cNvPr>
          <p:cNvSpPr/>
          <p:nvPr/>
        </p:nvSpPr>
        <p:spPr>
          <a:xfrm>
            <a:off x="7002579" y="5323900"/>
            <a:ext cx="183558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未來發展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23475EA-9D61-CFC2-70BD-6FDC9E36A5A6}"/>
              </a:ext>
            </a:extLst>
          </p:cNvPr>
          <p:cNvSpPr/>
          <p:nvPr/>
        </p:nvSpPr>
        <p:spPr>
          <a:xfrm>
            <a:off x="7043586" y="5815865"/>
            <a:ext cx="183558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擴展至其他應用場景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3E06B33C-F8FF-8543-2BBE-22B4F9194C38}"/>
              </a:ext>
            </a:extLst>
          </p:cNvPr>
          <p:cNvSpPr/>
          <p:nvPr/>
        </p:nvSpPr>
        <p:spPr>
          <a:xfrm>
            <a:off x="5125557" y="3716567"/>
            <a:ext cx="6845726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4490FA9C-8766-F148-553E-B680C5E64330}"/>
              </a:ext>
            </a:extLst>
          </p:cNvPr>
          <p:cNvSpPr/>
          <p:nvPr/>
        </p:nvSpPr>
        <p:spPr>
          <a:xfrm>
            <a:off x="5952609" y="5044916"/>
            <a:ext cx="6018674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7ECF3519-EC5C-9D53-BFD5-D75B9618E7A9}"/>
              </a:ext>
            </a:extLst>
          </p:cNvPr>
          <p:cNvSpPr/>
          <p:nvPr/>
        </p:nvSpPr>
        <p:spPr>
          <a:xfrm>
            <a:off x="4538516" y="2559804"/>
            <a:ext cx="7348684" cy="45719"/>
          </a:xfrm>
          <a:prstGeom prst="roundRect">
            <a:avLst>
              <a:gd name="adj" fmla="val 749738"/>
            </a:avLst>
          </a:prstGeom>
          <a:solidFill>
            <a:srgbClr val="FFC00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5016E4F-147A-F358-D295-C97AB3B180DA}"/>
              </a:ext>
            </a:extLst>
          </p:cNvPr>
          <p:cNvSpPr txBox="1"/>
          <p:nvPr/>
        </p:nvSpPr>
        <p:spPr>
          <a:xfrm>
            <a:off x="3139519" y="1912956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2C7F74-E891-D03B-3368-B81D720E7F7D}"/>
              </a:ext>
            </a:extLst>
          </p:cNvPr>
          <p:cNvSpPr txBox="1"/>
          <p:nvPr/>
        </p:nvSpPr>
        <p:spPr>
          <a:xfrm>
            <a:off x="3139519" y="2889817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59C910-2883-99FD-EEE8-B76EB3A4DF1A}"/>
              </a:ext>
            </a:extLst>
          </p:cNvPr>
          <p:cNvSpPr txBox="1"/>
          <p:nvPr/>
        </p:nvSpPr>
        <p:spPr>
          <a:xfrm>
            <a:off x="3124407" y="5455879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3BE0C20-5DD7-B525-9BA2-A59F38B0CC34}"/>
              </a:ext>
            </a:extLst>
          </p:cNvPr>
          <p:cNvSpPr txBox="1"/>
          <p:nvPr/>
        </p:nvSpPr>
        <p:spPr>
          <a:xfrm>
            <a:off x="3139519" y="4246906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5570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034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優點分析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662" y="1071763"/>
            <a:ext cx="107477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］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不必閱覽龐雜的網頁文章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就可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過濾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幣圈的即時資訊。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］ 簡明扼要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的資料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呈現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無需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圖表就可快速了解市場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行情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］ 新聞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詳細內容不用顯示在系統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連結既節省系統空間又能註明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來源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］ 根據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幣別分類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紀錄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一覽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同幣種的事件發展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史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］ 層次分明的版面及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醒目的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按鈕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利於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使用者流暢操作及比對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資訊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5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792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9" name="書卷 (水平) 7">
            <a:extLst>
              <a:ext uri="{FF2B5EF4-FFF2-40B4-BE49-F238E27FC236}">
                <a16:creationId xmlns:a16="http://schemas.microsoft.com/office/drawing/2014/main" id="{D765D29F-B3D1-882C-7514-934AA2BE5702}"/>
              </a:ext>
            </a:extLst>
          </p:cNvPr>
          <p:cNvSpPr/>
          <p:nvPr/>
        </p:nvSpPr>
        <p:spPr>
          <a:xfrm>
            <a:off x="3369739" y="279675"/>
            <a:ext cx="6037020" cy="792088"/>
          </a:xfrm>
          <a:custGeom>
            <a:avLst/>
            <a:gdLst>
              <a:gd name="connsiteX0" fmla="*/ 6037020 w 6037020"/>
              <a:gd name="connsiteY0" fmla="*/ 49506 h 792088"/>
              <a:gd name="connsiteX1" fmla="*/ 5987514 w 6037020"/>
              <a:gd name="connsiteY1" fmla="*/ 99012 h 792088"/>
              <a:gd name="connsiteX2" fmla="*/ 5987515 w 6037020"/>
              <a:gd name="connsiteY2" fmla="*/ 49506 h 792088"/>
              <a:gd name="connsiteX3" fmla="*/ 5962762 w 6037020"/>
              <a:gd name="connsiteY3" fmla="*/ 74259 h 792088"/>
              <a:gd name="connsiteX4" fmla="*/ 5938009 w 6037020"/>
              <a:gd name="connsiteY4" fmla="*/ 49506 h 792088"/>
              <a:gd name="connsiteX5" fmla="*/ 5938009 w 6037020"/>
              <a:gd name="connsiteY5" fmla="*/ 99011 h 792088"/>
              <a:gd name="connsiteX6" fmla="*/ 5460386 w 6037020"/>
              <a:gd name="connsiteY6" fmla="*/ 99011 h 792088"/>
              <a:gd name="connsiteX7" fmla="*/ 4864993 w 6037020"/>
              <a:gd name="connsiteY7" fmla="*/ 99011 h 792088"/>
              <a:gd name="connsiteX8" fmla="*/ 4092945 w 6037020"/>
              <a:gd name="connsiteY8" fmla="*/ 99011 h 792088"/>
              <a:gd name="connsiteX9" fmla="*/ 3497552 w 6037020"/>
              <a:gd name="connsiteY9" fmla="*/ 99011 h 792088"/>
              <a:gd name="connsiteX10" fmla="*/ 2725503 w 6037020"/>
              <a:gd name="connsiteY10" fmla="*/ 99011 h 792088"/>
              <a:gd name="connsiteX11" fmla="*/ 1953455 w 6037020"/>
              <a:gd name="connsiteY11" fmla="*/ 99011 h 792088"/>
              <a:gd name="connsiteX12" fmla="*/ 1299177 w 6037020"/>
              <a:gd name="connsiteY12" fmla="*/ 99011 h 792088"/>
              <a:gd name="connsiteX13" fmla="*/ 49506 w 6037020"/>
              <a:gd name="connsiteY13" fmla="*/ 99011 h 792088"/>
              <a:gd name="connsiteX14" fmla="*/ 0 w 6037020"/>
              <a:gd name="connsiteY14" fmla="*/ 148517 h 792088"/>
              <a:gd name="connsiteX15" fmla="*/ 0 w 6037020"/>
              <a:gd name="connsiteY15" fmla="*/ 742583 h 792088"/>
              <a:gd name="connsiteX16" fmla="*/ 49506 w 6037020"/>
              <a:gd name="connsiteY16" fmla="*/ 792089 h 792088"/>
              <a:gd name="connsiteX17" fmla="*/ 99012 w 6037020"/>
              <a:gd name="connsiteY17" fmla="*/ 742583 h 792088"/>
              <a:gd name="connsiteX18" fmla="*/ 99011 w 6037020"/>
              <a:gd name="connsiteY18" fmla="*/ 693077 h 792088"/>
              <a:gd name="connsiteX19" fmla="*/ 812174 w 6037020"/>
              <a:gd name="connsiteY19" fmla="*/ 693077 h 792088"/>
              <a:gd name="connsiteX20" fmla="*/ 1466452 w 6037020"/>
              <a:gd name="connsiteY20" fmla="*/ 693077 h 792088"/>
              <a:gd name="connsiteX21" fmla="*/ 2061846 w 6037020"/>
              <a:gd name="connsiteY21" fmla="*/ 693077 h 792088"/>
              <a:gd name="connsiteX22" fmla="*/ 2775009 w 6037020"/>
              <a:gd name="connsiteY22" fmla="*/ 693077 h 792088"/>
              <a:gd name="connsiteX23" fmla="*/ 3547057 w 6037020"/>
              <a:gd name="connsiteY23" fmla="*/ 693077 h 792088"/>
              <a:gd name="connsiteX24" fmla="*/ 4142450 w 6037020"/>
              <a:gd name="connsiteY24" fmla="*/ 693077 h 792088"/>
              <a:gd name="connsiteX25" fmla="*/ 4855614 w 6037020"/>
              <a:gd name="connsiteY25" fmla="*/ 693077 h 792088"/>
              <a:gd name="connsiteX26" fmla="*/ 5333237 w 6037020"/>
              <a:gd name="connsiteY26" fmla="*/ 693077 h 792088"/>
              <a:gd name="connsiteX27" fmla="*/ 5987515 w 6037020"/>
              <a:gd name="connsiteY27" fmla="*/ 693077 h 792088"/>
              <a:gd name="connsiteX28" fmla="*/ 6037021 w 6037020"/>
              <a:gd name="connsiteY28" fmla="*/ 643571 h 792088"/>
              <a:gd name="connsiteX29" fmla="*/ 6037020 w 6037020"/>
              <a:gd name="connsiteY29" fmla="*/ 49506 h 792088"/>
              <a:gd name="connsiteX30" fmla="*/ 49506 w 6037020"/>
              <a:gd name="connsiteY30" fmla="*/ 198022 h 792088"/>
              <a:gd name="connsiteX31" fmla="*/ 99012 w 6037020"/>
              <a:gd name="connsiteY31" fmla="*/ 148516 h 792088"/>
              <a:gd name="connsiteX32" fmla="*/ 74259 w 6037020"/>
              <a:gd name="connsiteY32" fmla="*/ 123763 h 792088"/>
              <a:gd name="connsiteX33" fmla="*/ 49506 w 6037020"/>
              <a:gd name="connsiteY33" fmla="*/ 148516 h 792088"/>
              <a:gd name="connsiteX34" fmla="*/ 49506 w 6037020"/>
              <a:gd name="connsiteY34" fmla="*/ 198022 h 792088"/>
              <a:gd name="connsiteX0" fmla="*/ 49506 w 6037020"/>
              <a:gd name="connsiteY0" fmla="*/ 198022 h 792088"/>
              <a:gd name="connsiteX1" fmla="*/ 99012 w 6037020"/>
              <a:gd name="connsiteY1" fmla="*/ 148516 h 792088"/>
              <a:gd name="connsiteX2" fmla="*/ 74259 w 6037020"/>
              <a:gd name="connsiteY2" fmla="*/ 123763 h 792088"/>
              <a:gd name="connsiteX3" fmla="*/ 49506 w 6037020"/>
              <a:gd name="connsiteY3" fmla="*/ 148516 h 792088"/>
              <a:gd name="connsiteX4" fmla="*/ 49506 w 6037020"/>
              <a:gd name="connsiteY4" fmla="*/ 198022 h 792088"/>
              <a:gd name="connsiteX5" fmla="*/ 5987515 w 6037020"/>
              <a:gd name="connsiteY5" fmla="*/ 99011 h 792088"/>
              <a:gd name="connsiteX6" fmla="*/ 6037021 w 6037020"/>
              <a:gd name="connsiteY6" fmla="*/ 49505 h 792088"/>
              <a:gd name="connsiteX7" fmla="*/ 5987515 w 6037020"/>
              <a:gd name="connsiteY7" fmla="*/ -1 h 792088"/>
              <a:gd name="connsiteX8" fmla="*/ 5938009 w 6037020"/>
              <a:gd name="connsiteY8" fmla="*/ 49505 h 792088"/>
              <a:gd name="connsiteX9" fmla="*/ 5962762 w 6037020"/>
              <a:gd name="connsiteY9" fmla="*/ 74258 h 792088"/>
              <a:gd name="connsiteX10" fmla="*/ 5987515 w 6037020"/>
              <a:gd name="connsiteY10" fmla="*/ 49505 h 792088"/>
              <a:gd name="connsiteX11" fmla="*/ 5987515 w 6037020"/>
              <a:gd name="connsiteY11" fmla="*/ 99011 h 792088"/>
              <a:gd name="connsiteX0" fmla="*/ 0 w 6037020"/>
              <a:gd name="connsiteY0" fmla="*/ 148517 h 792088"/>
              <a:gd name="connsiteX1" fmla="*/ 49506 w 6037020"/>
              <a:gd name="connsiteY1" fmla="*/ 99011 h 792088"/>
              <a:gd name="connsiteX2" fmla="*/ 703784 w 6037020"/>
              <a:gd name="connsiteY2" fmla="*/ 99011 h 792088"/>
              <a:gd name="connsiteX3" fmla="*/ 1299177 w 6037020"/>
              <a:gd name="connsiteY3" fmla="*/ 99011 h 792088"/>
              <a:gd name="connsiteX4" fmla="*/ 1953455 w 6037020"/>
              <a:gd name="connsiteY4" fmla="*/ 99011 h 792088"/>
              <a:gd name="connsiteX5" fmla="*/ 2607733 w 6037020"/>
              <a:gd name="connsiteY5" fmla="*/ 99011 h 792088"/>
              <a:gd name="connsiteX6" fmla="*/ 3085356 w 6037020"/>
              <a:gd name="connsiteY6" fmla="*/ 99011 h 792088"/>
              <a:gd name="connsiteX7" fmla="*/ 3798520 w 6037020"/>
              <a:gd name="connsiteY7" fmla="*/ 99011 h 792088"/>
              <a:gd name="connsiteX8" fmla="*/ 4511683 w 6037020"/>
              <a:gd name="connsiteY8" fmla="*/ 99011 h 792088"/>
              <a:gd name="connsiteX9" fmla="*/ 5107076 w 6037020"/>
              <a:gd name="connsiteY9" fmla="*/ 99011 h 792088"/>
              <a:gd name="connsiteX10" fmla="*/ 5938009 w 6037020"/>
              <a:gd name="connsiteY10" fmla="*/ 99011 h 792088"/>
              <a:gd name="connsiteX11" fmla="*/ 5938009 w 6037020"/>
              <a:gd name="connsiteY11" fmla="*/ 49506 h 792088"/>
              <a:gd name="connsiteX12" fmla="*/ 5987515 w 6037020"/>
              <a:gd name="connsiteY12" fmla="*/ 0 h 792088"/>
              <a:gd name="connsiteX13" fmla="*/ 6037021 w 6037020"/>
              <a:gd name="connsiteY13" fmla="*/ 49506 h 792088"/>
              <a:gd name="connsiteX14" fmla="*/ 6037020 w 6037020"/>
              <a:gd name="connsiteY14" fmla="*/ 643572 h 792088"/>
              <a:gd name="connsiteX15" fmla="*/ 5987514 w 6037020"/>
              <a:gd name="connsiteY15" fmla="*/ 693078 h 792088"/>
              <a:gd name="connsiteX16" fmla="*/ 5333236 w 6037020"/>
              <a:gd name="connsiteY16" fmla="*/ 693078 h 792088"/>
              <a:gd name="connsiteX17" fmla="*/ 4620073 w 6037020"/>
              <a:gd name="connsiteY17" fmla="*/ 693078 h 792088"/>
              <a:gd name="connsiteX18" fmla="*/ 4024680 w 6037020"/>
              <a:gd name="connsiteY18" fmla="*/ 693078 h 792088"/>
              <a:gd name="connsiteX19" fmla="*/ 3488172 w 6037020"/>
              <a:gd name="connsiteY19" fmla="*/ 693078 h 792088"/>
              <a:gd name="connsiteX20" fmla="*/ 2892779 w 6037020"/>
              <a:gd name="connsiteY20" fmla="*/ 693077 h 792088"/>
              <a:gd name="connsiteX21" fmla="*/ 2415156 w 6037020"/>
              <a:gd name="connsiteY21" fmla="*/ 693077 h 792088"/>
              <a:gd name="connsiteX22" fmla="*/ 1701992 w 6037020"/>
              <a:gd name="connsiteY22" fmla="*/ 693077 h 792088"/>
              <a:gd name="connsiteX23" fmla="*/ 988829 w 6037020"/>
              <a:gd name="connsiteY23" fmla="*/ 693077 h 792088"/>
              <a:gd name="connsiteX24" fmla="*/ 99011 w 6037020"/>
              <a:gd name="connsiteY24" fmla="*/ 693077 h 792088"/>
              <a:gd name="connsiteX25" fmla="*/ 99011 w 6037020"/>
              <a:gd name="connsiteY25" fmla="*/ 742583 h 792088"/>
              <a:gd name="connsiteX26" fmla="*/ 49505 w 6037020"/>
              <a:gd name="connsiteY26" fmla="*/ 792089 h 792088"/>
              <a:gd name="connsiteX27" fmla="*/ -1 w 6037020"/>
              <a:gd name="connsiteY27" fmla="*/ 742583 h 792088"/>
              <a:gd name="connsiteX28" fmla="*/ 0 w 6037020"/>
              <a:gd name="connsiteY28" fmla="*/ 148517 h 792088"/>
              <a:gd name="connsiteX29" fmla="*/ 5938009 w 6037020"/>
              <a:gd name="connsiteY29" fmla="*/ 99011 h 792088"/>
              <a:gd name="connsiteX30" fmla="*/ 5987515 w 6037020"/>
              <a:gd name="connsiteY30" fmla="*/ 99011 h 792088"/>
              <a:gd name="connsiteX31" fmla="*/ 6037021 w 6037020"/>
              <a:gd name="connsiteY31" fmla="*/ 49505 h 792088"/>
              <a:gd name="connsiteX32" fmla="*/ 5987515 w 6037020"/>
              <a:gd name="connsiteY32" fmla="*/ 99011 h 792088"/>
              <a:gd name="connsiteX33" fmla="*/ 5987515 w 6037020"/>
              <a:gd name="connsiteY33" fmla="*/ 49506 h 792088"/>
              <a:gd name="connsiteX34" fmla="*/ 5962762 w 6037020"/>
              <a:gd name="connsiteY34" fmla="*/ 74259 h 792088"/>
              <a:gd name="connsiteX35" fmla="*/ 5938009 w 6037020"/>
              <a:gd name="connsiteY35" fmla="*/ 49506 h 792088"/>
              <a:gd name="connsiteX36" fmla="*/ 49506 w 6037020"/>
              <a:gd name="connsiteY36" fmla="*/ 198022 h 792088"/>
              <a:gd name="connsiteX37" fmla="*/ 49506 w 6037020"/>
              <a:gd name="connsiteY37" fmla="*/ 148517 h 792088"/>
              <a:gd name="connsiteX38" fmla="*/ 74259 w 6037020"/>
              <a:gd name="connsiteY38" fmla="*/ 123764 h 792088"/>
              <a:gd name="connsiteX39" fmla="*/ 99012 w 6037020"/>
              <a:gd name="connsiteY39" fmla="*/ 148517 h 792088"/>
              <a:gd name="connsiteX40" fmla="*/ 49506 w 6037020"/>
              <a:gd name="connsiteY40" fmla="*/ 198023 h 792088"/>
              <a:gd name="connsiteX41" fmla="*/ 0 w 6037020"/>
              <a:gd name="connsiteY41" fmla="*/ 148517 h 792088"/>
              <a:gd name="connsiteX42" fmla="*/ 99011 w 6037020"/>
              <a:gd name="connsiteY42" fmla="*/ 148517 h 792088"/>
              <a:gd name="connsiteX43" fmla="*/ 99011 w 6037020"/>
              <a:gd name="connsiteY43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37020" h="792088" stroke="0" extrusionOk="0">
                <a:moveTo>
                  <a:pt x="6037020" y="49506"/>
                </a:moveTo>
                <a:cubicBezTo>
                  <a:pt x="6020732" y="70434"/>
                  <a:pt x="6000571" y="83129"/>
                  <a:pt x="5987514" y="99012"/>
                </a:cubicBezTo>
                <a:cubicBezTo>
                  <a:pt x="5986264" y="84816"/>
                  <a:pt x="5988035" y="65165"/>
                  <a:pt x="5987515" y="49506"/>
                </a:cubicBezTo>
                <a:cubicBezTo>
                  <a:pt x="5987135" y="62558"/>
                  <a:pt x="5976961" y="74048"/>
                  <a:pt x="5962762" y="74259"/>
                </a:cubicBezTo>
                <a:cubicBezTo>
                  <a:pt x="5949018" y="73599"/>
                  <a:pt x="5940081" y="63653"/>
                  <a:pt x="5938009" y="49506"/>
                </a:cubicBezTo>
                <a:cubicBezTo>
                  <a:pt x="5940228" y="70840"/>
                  <a:pt x="5937418" y="79076"/>
                  <a:pt x="5938009" y="99011"/>
                </a:cubicBezTo>
                <a:cubicBezTo>
                  <a:pt x="5752775" y="104865"/>
                  <a:pt x="5666609" y="105285"/>
                  <a:pt x="5460386" y="99011"/>
                </a:cubicBezTo>
                <a:cubicBezTo>
                  <a:pt x="5254163" y="92737"/>
                  <a:pt x="5016447" y="128268"/>
                  <a:pt x="4864993" y="99011"/>
                </a:cubicBezTo>
                <a:cubicBezTo>
                  <a:pt x="4713539" y="69754"/>
                  <a:pt x="4335297" y="75182"/>
                  <a:pt x="4092945" y="99011"/>
                </a:cubicBezTo>
                <a:cubicBezTo>
                  <a:pt x="3850593" y="122840"/>
                  <a:pt x="3693711" y="120443"/>
                  <a:pt x="3497552" y="99011"/>
                </a:cubicBezTo>
                <a:cubicBezTo>
                  <a:pt x="3301393" y="77579"/>
                  <a:pt x="2931491" y="99008"/>
                  <a:pt x="2725503" y="99011"/>
                </a:cubicBezTo>
                <a:cubicBezTo>
                  <a:pt x="2519515" y="99014"/>
                  <a:pt x="2232579" y="119567"/>
                  <a:pt x="1953455" y="99011"/>
                </a:cubicBezTo>
                <a:cubicBezTo>
                  <a:pt x="1674331" y="78455"/>
                  <a:pt x="1566850" y="92042"/>
                  <a:pt x="1299177" y="99011"/>
                </a:cubicBezTo>
                <a:cubicBezTo>
                  <a:pt x="1031504" y="105980"/>
                  <a:pt x="469444" y="119642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36733" y="693495"/>
                  <a:pt x="658955" y="726868"/>
                  <a:pt x="812174" y="693077"/>
                </a:cubicBezTo>
                <a:cubicBezTo>
                  <a:pt x="965393" y="659286"/>
                  <a:pt x="1140253" y="672373"/>
                  <a:pt x="1466452" y="693077"/>
                </a:cubicBezTo>
                <a:cubicBezTo>
                  <a:pt x="1792651" y="713781"/>
                  <a:pt x="1795526" y="718229"/>
                  <a:pt x="2061846" y="693077"/>
                </a:cubicBezTo>
                <a:cubicBezTo>
                  <a:pt x="2328166" y="667925"/>
                  <a:pt x="2556510" y="708556"/>
                  <a:pt x="2775009" y="693077"/>
                </a:cubicBezTo>
                <a:cubicBezTo>
                  <a:pt x="2993508" y="677598"/>
                  <a:pt x="3262617" y="660670"/>
                  <a:pt x="3547057" y="693077"/>
                </a:cubicBezTo>
                <a:cubicBezTo>
                  <a:pt x="3831497" y="725484"/>
                  <a:pt x="3980308" y="691126"/>
                  <a:pt x="4142450" y="693077"/>
                </a:cubicBezTo>
                <a:cubicBezTo>
                  <a:pt x="4304592" y="695028"/>
                  <a:pt x="4645725" y="663417"/>
                  <a:pt x="4855614" y="693077"/>
                </a:cubicBezTo>
                <a:cubicBezTo>
                  <a:pt x="5065503" y="722737"/>
                  <a:pt x="5159024" y="670810"/>
                  <a:pt x="5333237" y="693077"/>
                </a:cubicBezTo>
                <a:cubicBezTo>
                  <a:pt x="5507450" y="715344"/>
                  <a:pt x="5667042" y="725341"/>
                  <a:pt x="5987515" y="693077"/>
                </a:cubicBezTo>
                <a:cubicBezTo>
                  <a:pt x="6015670" y="690280"/>
                  <a:pt x="6037696" y="670757"/>
                  <a:pt x="6037021" y="643571"/>
                </a:cubicBezTo>
                <a:cubicBezTo>
                  <a:pt x="6038273" y="414747"/>
                  <a:pt x="6079593" y="265499"/>
                  <a:pt x="6037020" y="49506"/>
                </a:cubicBezTo>
                <a:close/>
                <a:moveTo>
                  <a:pt x="49506" y="198022"/>
                </a:moveTo>
                <a:cubicBezTo>
                  <a:pt x="78302" y="204432"/>
                  <a:pt x="100434" y="177712"/>
                  <a:pt x="99012" y="148516"/>
                </a:cubicBezTo>
                <a:cubicBezTo>
                  <a:pt x="98092" y="134754"/>
                  <a:pt x="87486" y="121501"/>
                  <a:pt x="74259" y="123763"/>
                </a:cubicBezTo>
                <a:cubicBezTo>
                  <a:pt x="62625" y="123810"/>
                  <a:pt x="47758" y="136997"/>
                  <a:pt x="49506" y="148516"/>
                </a:cubicBezTo>
                <a:cubicBezTo>
                  <a:pt x="49983" y="158538"/>
                  <a:pt x="49117" y="176979"/>
                  <a:pt x="49506" y="198022"/>
                </a:cubicBezTo>
                <a:close/>
              </a:path>
              <a:path w="6037020" h="792088" fill="darkenLess" stroke="0" extrusionOk="0">
                <a:moveTo>
                  <a:pt x="49506" y="198022"/>
                </a:moveTo>
                <a:cubicBezTo>
                  <a:pt x="69534" y="179583"/>
                  <a:pt x="84907" y="160433"/>
                  <a:pt x="99012" y="148516"/>
                </a:cubicBezTo>
                <a:cubicBezTo>
                  <a:pt x="100875" y="134941"/>
                  <a:pt x="88284" y="126642"/>
                  <a:pt x="74259" y="123763"/>
                </a:cubicBezTo>
                <a:cubicBezTo>
                  <a:pt x="62110" y="124590"/>
                  <a:pt x="49647" y="135444"/>
                  <a:pt x="49506" y="148516"/>
                </a:cubicBezTo>
                <a:cubicBezTo>
                  <a:pt x="49049" y="162756"/>
                  <a:pt x="49867" y="173709"/>
                  <a:pt x="49506" y="198022"/>
                </a:cubicBezTo>
                <a:close/>
                <a:moveTo>
                  <a:pt x="5987515" y="99011"/>
                </a:moveTo>
                <a:cubicBezTo>
                  <a:pt x="6014149" y="98267"/>
                  <a:pt x="6035666" y="80900"/>
                  <a:pt x="6037021" y="49505"/>
                </a:cubicBezTo>
                <a:cubicBezTo>
                  <a:pt x="6035179" y="23188"/>
                  <a:pt x="6015289" y="3560"/>
                  <a:pt x="5987515" y="-1"/>
                </a:cubicBezTo>
                <a:cubicBezTo>
                  <a:pt x="5958485" y="-2365"/>
                  <a:pt x="5937349" y="22362"/>
                  <a:pt x="5938009" y="49505"/>
                </a:cubicBezTo>
                <a:cubicBezTo>
                  <a:pt x="5936817" y="64923"/>
                  <a:pt x="5949599" y="75122"/>
                  <a:pt x="5962762" y="74258"/>
                </a:cubicBezTo>
                <a:cubicBezTo>
                  <a:pt x="5975455" y="75941"/>
                  <a:pt x="5987347" y="62886"/>
                  <a:pt x="5987515" y="49505"/>
                </a:cubicBezTo>
                <a:cubicBezTo>
                  <a:pt x="5986876" y="70586"/>
                  <a:pt x="5988313" y="88769"/>
                  <a:pt x="5987515" y="99011"/>
                </a:cubicBezTo>
                <a:close/>
              </a:path>
              <a:path w="6037020" h="792088" fill="none" extrusionOk="0">
                <a:moveTo>
                  <a:pt x="0" y="148517"/>
                </a:moveTo>
                <a:cubicBezTo>
                  <a:pt x="5493" y="119356"/>
                  <a:pt x="25343" y="96425"/>
                  <a:pt x="49506" y="99011"/>
                </a:cubicBezTo>
                <a:cubicBezTo>
                  <a:pt x="233453" y="68549"/>
                  <a:pt x="428079" y="95231"/>
                  <a:pt x="703784" y="99011"/>
                </a:cubicBezTo>
                <a:cubicBezTo>
                  <a:pt x="979489" y="102791"/>
                  <a:pt x="1138735" y="81748"/>
                  <a:pt x="1299177" y="99011"/>
                </a:cubicBezTo>
                <a:cubicBezTo>
                  <a:pt x="1459619" y="116274"/>
                  <a:pt x="1789649" y="128457"/>
                  <a:pt x="1953455" y="99011"/>
                </a:cubicBezTo>
                <a:cubicBezTo>
                  <a:pt x="2117261" y="69565"/>
                  <a:pt x="2321156" y="93643"/>
                  <a:pt x="2607733" y="99011"/>
                </a:cubicBezTo>
                <a:cubicBezTo>
                  <a:pt x="2894310" y="104379"/>
                  <a:pt x="2969002" y="96950"/>
                  <a:pt x="3085356" y="99011"/>
                </a:cubicBezTo>
                <a:cubicBezTo>
                  <a:pt x="3201710" y="101072"/>
                  <a:pt x="3481605" y="126696"/>
                  <a:pt x="3798520" y="99011"/>
                </a:cubicBezTo>
                <a:cubicBezTo>
                  <a:pt x="4115435" y="71326"/>
                  <a:pt x="4233913" y="123212"/>
                  <a:pt x="4511683" y="99011"/>
                </a:cubicBezTo>
                <a:cubicBezTo>
                  <a:pt x="4789453" y="74810"/>
                  <a:pt x="4949302" y="73593"/>
                  <a:pt x="5107076" y="99011"/>
                </a:cubicBezTo>
                <a:cubicBezTo>
                  <a:pt x="5264850" y="124429"/>
                  <a:pt x="5541607" y="138662"/>
                  <a:pt x="5938009" y="99011"/>
                </a:cubicBezTo>
                <a:cubicBezTo>
                  <a:pt x="5936656" y="74759"/>
                  <a:pt x="5939426" y="63184"/>
                  <a:pt x="5938009" y="49506"/>
                </a:cubicBezTo>
                <a:cubicBezTo>
                  <a:pt x="5941161" y="22544"/>
                  <a:pt x="5963696" y="4057"/>
                  <a:pt x="5987515" y="0"/>
                </a:cubicBezTo>
                <a:cubicBezTo>
                  <a:pt x="6017988" y="1147"/>
                  <a:pt x="6035631" y="21737"/>
                  <a:pt x="6037021" y="49506"/>
                </a:cubicBezTo>
                <a:cubicBezTo>
                  <a:pt x="6036503" y="240110"/>
                  <a:pt x="6051094" y="455383"/>
                  <a:pt x="6037020" y="643572"/>
                </a:cubicBezTo>
                <a:cubicBezTo>
                  <a:pt x="6035954" y="673054"/>
                  <a:pt x="6016829" y="692287"/>
                  <a:pt x="5987514" y="693078"/>
                </a:cubicBezTo>
                <a:cubicBezTo>
                  <a:pt x="5768837" y="712253"/>
                  <a:pt x="5622380" y="713387"/>
                  <a:pt x="5333236" y="693078"/>
                </a:cubicBezTo>
                <a:cubicBezTo>
                  <a:pt x="5044092" y="672769"/>
                  <a:pt x="4956669" y="710844"/>
                  <a:pt x="4620073" y="693078"/>
                </a:cubicBezTo>
                <a:cubicBezTo>
                  <a:pt x="4283477" y="675312"/>
                  <a:pt x="4204489" y="666198"/>
                  <a:pt x="4024680" y="693078"/>
                </a:cubicBezTo>
                <a:cubicBezTo>
                  <a:pt x="3844871" y="719958"/>
                  <a:pt x="3721430" y="685932"/>
                  <a:pt x="3488172" y="693078"/>
                </a:cubicBezTo>
                <a:cubicBezTo>
                  <a:pt x="3254914" y="700224"/>
                  <a:pt x="3128762" y="711024"/>
                  <a:pt x="2892779" y="693077"/>
                </a:cubicBezTo>
                <a:cubicBezTo>
                  <a:pt x="2656796" y="675131"/>
                  <a:pt x="2520700" y="706352"/>
                  <a:pt x="2415156" y="693077"/>
                </a:cubicBezTo>
                <a:cubicBezTo>
                  <a:pt x="2309612" y="679802"/>
                  <a:pt x="2039056" y="728564"/>
                  <a:pt x="1701992" y="693077"/>
                </a:cubicBezTo>
                <a:cubicBezTo>
                  <a:pt x="1364928" y="657590"/>
                  <a:pt x="1158341" y="700218"/>
                  <a:pt x="988829" y="693077"/>
                </a:cubicBezTo>
                <a:cubicBezTo>
                  <a:pt x="819317" y="685936"/>
                  <a:pt x="442427" y="689739"/>
                  <a:pt x="99011" y="693077"/>
                </a:cubicBezTo>
                <a:cubicBezTo>
                  <a:pt x="100741" y="715217"/>
                  <a:pt x="99715" y="718604"/>
                  <a:pt x="99011" y="742583"/>
                </a:cubicBezTo>
                <a:cubicBezTo>
                  <a:pt x="99573" y="771368"/>
                  <a:pt x="75879" y="793191"/>
                  <a:pt x="49505" y="792089"/>
                </a:cubicBezTo>
                <a:cubicBezTo>
                  <a:pt x="22928" y="793926"/>
                  <a:pt x="-4194" y="766586"/>
                  <a:pt x="-1" y="742583"/>
                </a:cubicBezTo>
                <a:cubicBezTo>
                  <a:pt x="1979" y="551186"/>
                  <a:pt x="-34139" y="317050"/>
                  <a:pt x="0" y="148517"/>
                </a:cubicBezTo>
                <a:close/>
                <a:moveTo>
                  <a:pt x="5938009" y="99011"/>
                </a:moveTo>
                <a:cubicBezTo>
                  <a:pt x="5951995" y="100376"/>
                  <a:pt x="5976801" y="100903"/>
                  <a:pt x="5987515" y="99011"/>
                </a:cubicBezTo>
                <a:cubicBezTo>
                  <a:pt x="6013116" y="101930"/>
                  <a:pt x="6033545" y="76005"/>
                  <a:pt x="6037021" y="49505"/>
                </a:cubicBezTo>
                <a:moveTo>
                  <a:pt x="5987515" y="99011"/>
                </a:moveTo>
                <a:cubicBezTo>
                  <a:pt x="5985463" y="84038"/>
                  <a:pt x="5987324" y="60443"/>
                  <a:pt x="5987515" y="49506"/>
                </a:cubicBezTo>
                <a:cubicBezTo>
                  <a:pt x="5988943" y="65963"/>
                  <a:pt x="5973716" y="72435"/>
                  <a:pt x="5962762" y="74259"/>
                </a:cubicBezTo>
                <a:cubicBezTo>
                  <a:pt x="5947493" y="73038"/>
                  <a:pt x="5937689" y="63103"/>
                  <a:pt x="5938009" y="49506"/>
                </a:cubicBezTo>
                <a:moveTo>
                  <a:pt x="49506" y="198022"/>
                </a:moveTo>
                <a:cubicBezTo>
                  <a:pt x="49337" y="174062"/>
                  <a:pt x="49333" y="166189"/>
                  <a:pt x="49506" y="148517"/>
                </a:cubicBezTo>
                <a:cubicBezTo>
                  <a:pt x="46621" y="133592"/>
                  <a:pt x="61231" y="120923"/>
                  <a:pt x="74259" y="123764"/>
                </a:cubicBezTo>
                <a:cubicBezTo>
                  <a:pt x="85973" y="125440"/>
                  <a:pt x="99333" y="135040"/>
                  <a:pt x="99012" y="148517"/>
                </a:cubicBezTo>
                <a:cubicBezTo>
                  <a:pt x="102267" y="171869"/>
                  <a:pt x="81024" y="193541"/>
                  <a:pt x="49506" y="198023"/>
                </a:cubicBezTo>
                <a:cubicBezTo>
                  <a:pt x="23686" y="199491"/>
                  <a:pt x="5459" y="177367"/>
                  <a:pt x="0" y="148517"/>
                </a:cubicBezTo>
                <a:moveTo>
                  <a:pt x="99011" y="148517"/>
                </a:moveTo>
                <a:cubicBezTo>
                  <a:pt x="106386" y="285859"/>
                  <a:pt x="106551" y="516682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56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分工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人們在辦公室工作 PNG, SV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7"/>
          <a:stretch/>
        </p:blipFill>
        <p:spPr bwMode="auto">
          <a:xfrm>
            <a:off x="5323474" y="4695434"/>
            <a:ext cx="1970658" cy="14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256854" y="1582221"/>
            <a:ext cx="4592549" cy="3534454"/>
          </a:xfrm>
          <a:prstGeom prst="cloudCallout">
            <a:avLst>
              <a:gd name="adj1" fmla="val 57641"/>
              <a:gd name="adj2" fmla="val 46627"/>
            </a:avLst>
          </a:prstGeom>
          <a:solidFill>
            <a:srgbClr val="B4E6FA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雲朵形圖說文字 7"/>
          <p:cNvSpPr/>
          <p:nvPr/>
        </p:nvSpPr>
        <p:spPr>
          <a:xfrm>
            <a:off x="5502067" y="1428010"/>
            <a:ext cx="3978691" cy="2784440"/>
          </a:xfrm>
          <a:prstGeom prst="cloudCallout">
            <a:avLst>
              <a:gd name="adj1" fmla="val -41872"/>
              <a:gd name="adj2" fmla="val 6417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1880171" y="2054830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glow rad="1270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余碩峰</a:t>
            </a:r>
          </a:p>
        </p:txBody>
      </p:sp>
      <p:sp>
        <p:nvSpPr>
          <p:cNvPr id="10" name="橢圓 9"/>
          <p:cNvSpPr/>
          <p:nvPr/>
        </p:nvSpPr>
        <p:spPr>
          <a:xfrm>
            <a:off x="6919645" y="2008554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27000">
              <a:srgbClr val="B4E6F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沈泰平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10299" y="2819909"/>
            <a:ext cx="2347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317853" y="2582492"/>
            <a:ext cx="234711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雲朵形圖說文字 7">
            <a:extLst>
              <a:ext uri="{FF2B5EF4-FFF2-40B4-BE49-F238E27FC236}">
                <a16:creationId xmlns:a16="http://schemas.microsoft.com/office/drawing/2014/main" id="{F1015F8C-FB70-B8E4-8A53-B8B35E84411F}"/>
              </a:ext>
            </a:extLst>
          </p:cNvPr>
          <p:cNvSpPr/>
          <p:nvPr/>
        </p:nvSpPr>
        <p:spPr>
          <a:xfrm>
            <a:off x="8144076" y="3509614"/>
            <a:ext cx="3978691" cy="2784440"/>
          </a:xfrm>
          <a:prstGeom prst="cloudCallout">
            <a:avLst>
              <a:gd name="adj1" fmla="val -65675"/>
              <a:gd name="adj2" fmla="val 12573"/>
            </a:avLst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8709B72-C427-EC8F-2BD6-7DD70EE247B4}"/>
              </a:ext>
            </a:extLst>
          </p:cNvPr>
          <p:cNvSpPr/>
          <p:nvPr/>
        </p:nvSpPr>
        <p:spPr>
          <a:xfrm>
            <a:off x="9429003" y="4055340"/>
            <a:ext cx="1407375" cy="39041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27000">
              <a:srgbClr val="00B05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臧子諒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E7E4B4-3F7E-0D50-4677-6311ECD96E51}"/>
              </a:ext>
            </a:extLst>
          </p:cNvPr>
          <p:cNvSpPr txBox="1"/>
          <p:nvPr/>
        </p:nvSpPr>
        <p:spPr>
          <a:xfrm>
            <a:off x="8861822" y="4619286"/>
            <a:ext cx="234711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95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12" name="Shape 9"/>
          <p:cNvSpPr/>
          <p:nvPr/>
        </p:nvSpPr>
        <p:spPr>
          <a:xfrm>
            <a:off x="1704678" y="3755331"/>
            <a:ext cx="8782645" cy="82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 sz="1250"/>
          </a:p>
        </p:txBody>
      </p:sp>
      <p:sp>
        <p:nvSpPr>
          <p:cNvPr id="5" name="TextBox 2"/>
          <p:cNvSpPr txBox="1"/>
          <p:nvPr/>
        </p:nvSpPr>
        <p:spPr>
          <a:xfrm>
            <a:off x="2438400" y="1828800"/>
            <a:ext cx="7701985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r>
              <a:rPr lang="en-US" altLang="zh-TW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9600" b="1" spc="24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lang="en-US" sz="9600" b="1" spc="245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64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95857" y="3892239"/>
            <a:ext cx="8800285" cy="207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udoxus Sans" pitchFamily="34" charset="-120"/>
              </a:rPr>
              <a:t>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區塊鏈和加密貨幣市場發展迅速，但相關的數據和資訊往往分散在不同平台。本項目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的目標為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開發一個爬蟲平台，整合這些資料，讓使用者可以快速查詢幣種的價格變化、最新消息等重要資訊，減少手動查找的麻煩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170518" y="2987314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摘要與動機</a:t>
            </a:r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1D79392A-398B-D4C7-AA5A-6FA5987E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"/>
            <a:ext cx="12192000" cy="2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學習目標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75D850-0EF4-A01C-D30D-C02541C8DA60}"/>
              </a:ext>
            </a:extLst>
          </p:cNvPr>
          <p:cNvSpPr txBox="1"/>
          <p:nvPr/>
        </p:nvSpPr>
        <p:spPr>
          <a:xfrm>
            <a:off x="655801" y="1653791"/>
            <a:ext cx="11053599" cy="528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學習網頁爬蟲的基本操作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瞭解如何使用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Selenium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爬取網頁內容，熟悉網頁元素的定位與操作方法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，並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學習如何處理動態網頁數據並實現資料提取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強化資料處理與結構化輸出能力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獲取的資料結構化為可讀性高的字典或表格形式，並學習如何輸出為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JSON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或存入資料庫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將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問題解決與系統優化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解決爬蟲過程中可能遇到的問題（如反爬措施、資料延遲加載等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）。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使用等待機制和無頭模式提升爬蟲的穩定性與效率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75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53093C83-FA92-1FFA-89AA-6565DEC5BE6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66496C-88B8-183F-4122-78D271CB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7" y="1135745"/>
            <a:ext cx="6030101" cy="5956058"/>
          </a:xfrm>
          <a:prstGeom prst="rect">
            <a:avLst/>
          </a:prstGeom>
        </p:spPr>
      </p:pic>
      <p:sp>
        <p:nvSpPr>
          <p:cNvPr id="9" name="向右箭號 5">
            <a:extLst>
              <a:ext uri="{FF2B5EF4-FFF2-40B4-BE49-F238E27FC236}">
                <a16:creationId xmlns:a16="http://schemas.microsoft.com/office/drawing/2014/main" id="{C1086533-FD15-8C66-C423-C2B27D976389}"/>
              </a:ext>
            </a:extLst>
          </p:cNvPr>
          <p:cNvSpPr/>
          <p:nvPr/>
        </p:nvSpPr>
        <p:spPr>
          <a:xfrm>
            <a:off x="6551608" y="2199686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開發環境</a:t>
            </a:r>
          </a:p>
        </p:txBody>
      </p:sp>
      <p:sp>
        <p:nvSpPr>
          <p:cNvPr id="22" name="向右箭號 40">
            <a:extLst>
              <a:ext uri="{FF2B5EF4-FFF2-40B4-BE49-F238E27FC236}">
                <a16:creationId xmlns:a16="http://schemas.microsoft.com/office/drawing/2014/main" id="{B020846A-40B6-ADD0-AB38-9F914057181D}"/>
              </a:ext>
            </a:extLst>
          </p:cNvPr>
          <p:cNvSpPr/>
          <p:nvPr/>
        </p:nvSpPr>
        <p:spPr>
          <a:xfrm>
            <a:off x="6551608" y="3361699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頁面開發</a:t>
            </a:r>
          </a:p>
        </p:txBody>
      </p:sp>
      <p:sp>
        <p:nvSpPr>
          <p:cNvPr id="23" name="向右箭號 42">
            <a:extLst>
              <a:ext uri="{FF2B5EF4-FFF2-40B4-BE49-F238E27FC236}">
                <a16:creationId xmlns:a16="http://schemas.microsoft.com/office/drawing/2014/main" id="{A9AB2678-E979-A7D5-107B-7180E18D6BA4}"/>
              </a:ext>
            </a:extLst>
          </p:cNvPr>
          <p:cNvSpPr/>
          <p:nvPr/>
        </p:nvSpPr>
        <p:spPr>
          <a:xfrm>
            <a:off x="6608707" y="4492395"/>
            <a:ext cx="1770826" cy="748570"/>
          </a:xfrm>
          <a:prstGeom prst="rightArrow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A5D9DAA-256F-A61A-CC64-91A483492121}"/>
              </a:ext>
            </a:extLst>
          </p:cNvPr>
          <p:cNvCxnSpPr>
            <a:cxnSpLocks/>
          </p:cNvCxnSpPr>
          <p:nvPr/>
        </p:nvCxnSpPr>
        <p:spPr>
          <a:xfrm flipV="1">
            <a:off x="8578425" y="2986981"/>
            <a:ext cx="3609592" cy="58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4714FE1-611A-8DBD-3A55-54A611A2FE1B}"/>
              </a:ext>
            </a:extLst>
          </p:cNvPr>
          <p:cNvCxnSpPr>
            <a:cxnSpLocks/>
          </p:cNvCxnSpPr>
          <p:nvPr/>
        </p:nvCxnSpPr>
        <p:spPr>
          <a:xfrm>
            <a:off x="8621486" y="4076752"/>
            <a:ext cx="359061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CED2E42-FBA2-1C7D-C360-E84CBF4A66FB}"/>
              </a:ext>
            </a:extLst>
          </p:cNvPr>
          <p:cNvCxnSpPr>
            <a:cxnSpLocks/>
          </p:cNvCxnSpPr>
          <p:nvPr/>
        </p:nvCxnSpPr>
        <p:spPr>
          <a:xfrm>
            <a:off x="8621486" y="5198863"/>
            <a:ext cx="35705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:a16="http://schemas.microsoft.com/office/drawing/2014/main" id="{D417E6E9-1D46-020E-0A76-1A49C2499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698" y="2032555"/>
            <a:ext cx="960282" cy="960282"/>
          </a:xfrm>
          <a:prstGeom prst="rect">
            <a:avLst/>
          </a:prstGeom>
        </p:spPr>
      </p:pic>
      <p:sp>
        <p:nvSpPr>
          <p:cNvPr id="28" name="Freeform 14">
            <a:extLst>
              <a:ext uri="{FF2B5EF4-FFF2-40B4-BE49-F238E27FC236}">
                <a16:creationId xmlns:a16="http://schemas.microsoft.com/office/drawing/2014/main" id="{1C33FB0B-85D7-7073-F282-C63E2C3E808E}"/>
              </a:ext>
            </a:extLst>
          </p:cNvPr>
          <p:cNvSpPr/>
          <p:nvPr/>
        </p:nvSpPr>
        <p:spPr>
          <a:xfrm>
            <a:off x="9831132" y="4352228"/>
            <a:ext cx="1230194" cy="767701"/>
          </a:xfrm>
          <a:custGeom>
            <a:avLst/>
            <a:gdLst/>
            <a:ahLst/>
            <a:cxnLst/>
            <a:rect l="l" t="t" r="r" b="b"/>
            <a:pathLst>
              <a:path w="1506573" h="714367">
                <a:moveTo>
                  <a:pt x="0" y="0"/>
                </a:moveTo>
                <a:lnTo>
                  <a:pt x="1506573" y="0"/>
                </a:lnTo>
                <a:lnTo>
                  <a:pt x="1506573" y="714367"/>
                </a:lnTo>
                <a:lnTo>
                  <a:pt x="0" y="71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 sz="80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E695153-3FAB-5985-E88F-CFDCC017F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97" y="2188469"/>
            <a:ext cx="673857" cy="67385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3FE8D23-E6E2-433E-D8CD-04E55978AE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156" y="3220610"/>
            <a:ext cx="785366" cy="7853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12A5EC5-8DDA-681B-8608-A6C7FD9B83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42" y="3217054"/>
            <a:ext cx="785366" cy="785366"/>
          </a:xfrm>
          <a:prstGeom prst="rect">
            <a:avLst/>
          </a:prstGeom>
        </p:spPr>
      </p:pic>
      <p:pic>
        <p:nvPicPr>
          <p:cNvPr id="1024" name="圖片 1023">
            <a:extLst>
              <a:ext uri="{FF2B5EF4-FFF2-40B4-BE49-F238E27FC236}">
                <a16:creationId xmlns:a16="http://schemas.microsoft.com/office/drawing/2014/main" id="{4EE51555-A88E-22FB-5AE9-E8D081E26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76" y="1556109"/>
            <a:ext cx="6030101" cy="4298153"/>
          </a:xfrm>
          <a:prstGeom prst="rect">
            <a:avLst/>
          </a:prstGeom>
          <a:effectLst>
            <a:glow rad="2159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391163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54234-37CA-3E8D-684F-D1731E204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6C2419-BF92-2254-0409-3ABABA57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D948E29-C70C-CB1A-903A-D12B5C038B8C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C095A0-BE3C-16C3-909A-8476DD7F21F9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7AFD2AC9-543C-BDC1-9ED0-165E4BC3A256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4DD37BF-F54E-7D97-44C9-D158DFCC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88" y="1135745"/>
            <a:ext cx="5236029" cy="5722255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314D4385-6354-EF59-B332-EAACCEB3100E}"/>
              </a:ext>
            </a:extLst>
          </p:cNvPr>
          <p:cNvSpPr/>
          <p:nvPr/>
        </p:nvSpPr>
        <p:spPr>
          <a:xfrm>
            <a:off x="661545" y="1457842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0AF45AD-8F29-C40E-B541-FCFC8472BE94}"/>
              </a:ext>
            </a:extLst>
          </p:cNvPr>
          <p:cNvSpPr/>
          <p:nvPr/>
        </p:nvSpPr>
        <p:spPr>
          <a:xfrm>
            <a:off x="1704894" y="1520177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Selenium 簡介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7F50A08-8067-41D9-257A-0CACEC1E7464}"/>
              </a:ext>
            </a:extLst>
          </p:cNvPr>
          <p:cNvSpPr/>
          <p:nvPr/>
        </p:nvSpPr>
        <p:spPr>
          <a:xfrm>
            <a:off x="1704894" y="2013268"/>
            <a:ext cx="510397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Selenium 是一款自動化測試工具，常用於網頁測試與爬蟲。它能夠模擬瀏覽器操作，如點擊、滾動、輸入等，並支援 JavaScript 動態渲染的網站。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1B89A517-2A90-74AD-DB31-EFC665B60D68}"/>
              </a:ext>
            </a:extLst>
          </p:cNvPr>
          <p:cNvSpPr/>
          <p:nvPr/>
        </p:nvSpPr>
        <p:spPr>
          <a:xfrm>
            <a:off x="661545" y="4255808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CA0CED58-BD52-1B24-8CDC-1159A8B0A5D8}"/>
              </a:ext>
            </a:extLst>
          </p:cNvPr>
          <p:cNvSpPr/>
          <p:nvPr/>
        </p:nvSpPr>
        <p:spPr>
          <a:xfrm>
            <a:off x="1528546" y="4960659"/>
            <a:ext cx="509297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無頭模式是指在無需顯示圖形介面的情況下執行瀏覽器操作，適合後台運行爬蟲，能有效降低系統資源消耗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4D92C69D-98D5-1F69-ED22-C17EFC771C22}"/>
              </a:ext>
            </a:extLst>
          </p:cNvPr>
          <p:cNvSpPr/>
          <p:nvPr/>
        </p:nvSpPr>
        <p:spPr>
          <a:xfrm>
            <a:off x="1528546" y="4421684"/>
            <a:ext cx="365426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無頭模式（Headless Mode）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500E8302-D95B-6274-D288-2F0AD74D68E5}"/>
              </a:ext>
            </a:extLst>
          </p:cNvPr>
          <p:cNvSpPr/>
          <p:nvPr/>
        </p:nvSpPr>
        <p:spPr>
          <a:xfrm>
            <a:off x="799956" y="4365226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1F99D6D4-9F91-11F5-A450-57A34EDC7595}"/>
              </a:ext>
            </a:extLst>
          </p:cNvPr>
          <p:cNvSpPr/>
          <p:nvPr/>
        </p:nvSpPr>
        <p:spPr>
          <a:xfrm>
            <a:off x="799956" y="1567260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68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1374-02E4-EF7D-E5F8-37870C8A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B12248C-D37B-2B84-6989-DCB7DE7B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0BA4360-7037-D508-F5DF-E0A1BB9BB5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276EDBD-524B-BAF1-9062-F9870E9EA0ED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61466F08-EA55-CEF4-0C3E-1CAD31628BC7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技術介紹</a:t>
            </a: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058110B1-AC54-F43C-8C67-491F26204C3B}"/>
              </a:ext>
            </a:extLst>
          </p:cNvPr>
          <p:cNvSpPr/>
          <p:nvPr/>
        </p:nvSpPr>
        <p:spPr>
          <a:xfrm>
            <a:off x="1691223" y="1691743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網頁結構與定位技術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6">
            <a:extLst>
              <a:ext uri="{FF2B5EF4-FFF2-40B4-BE49-F238E27FC236}">
                <a16:creationId xmlns:a16="http://schemas.microsoft.com/office/drawing/2014/main" id="{6E279C15-2DFD-291F-4315-06F9EB308FE9}"/>
              </a:ext>
            </a:extLst>
          </p:cNvPr>
          <p:cNvSpPr/>
          <p:nvPr/>
        </p:nvSpPr>
        <p:spPr>
          <a:xfrm>
            <a:off x="1671294" y="2292369"/>
            <a:ext cx="503430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我們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網頁是由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 HTML 標籤組成的結構化文件。爬蟲需要通過特定的標籤或屬性來定位目標內容。CSS Selector 和 XPath 是常用的元素定位技術。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C6E7ACFB-EC43-482F-3032-3117771226F7}"/>
              </a:ext>
            </a:extLst>
          </p:cNvPr>
          <p:cNvSpPr/>
          <p:nvPr/>
        </p:nvSpPr>
        <p:spPr>
          <a:xfrm>
            <a:off x="1671294" y="4371527"/>
            <a:ext cx="3445312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Python </a:t>
            </a:r>
            <a:r>
              <a:rPr lang="en-US" sz="2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Unbounded Bold" pitchFamily="34" charset="-120"/>
              </a:rPr>
              <a:t>資料結構與模組化設計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21">
            <a:extLst>
              <a:ext uri="{FF2B5EF4-FFF2-40B4-BE49-F238E27FC236}">
                <a16:creationId xmlns:a16="http://schemas.microsoft.com/office/drawing/2014/main" id="{3EC863A5-EDA6-E9E0-EDF0-8BA2775AE526}"/>
              </a:ext>
            </a:extLst>
          </p:cNvPr>
          <p:cNvSpPr/>
          <p:nvPr/>
        </p:nvSpPr>
        <p:spPr>
          <a:xfrm>
            <a:off x="1609608" y="4973764"/>
            <a:ext cx="553648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字典與清單：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便於結構化存儲資料，如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:</a:t>
            </a: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爬取的幣種名稱、價格、市值等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。</a:t>
            </a:r>
            <a:b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</a:br>
            <a:r>
              <a:rPr lang="en-US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模組化程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式撰寫</a:t>
            </a: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：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-120"/>
              </a:rPr>
              <a:t>將功能拆分為獨立函數或類別，提升程式的可讀性與維護性。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7FD274D6-7FE1-FB68-26ED-62DBEE9C8D71}"/>
              </a:ext>
            </a:extLst>
          </p:cNvPr>
          <p:cNvSpPr/>
          <p:nvPr/>
        </p:nvSpPr>
        <p:spPr>
          <a:xfrm>
            <a:off x="822083" y="1563513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A7797707-D65A-63F3-66A9-B2DD9EC9C464}"/>
              </a:ext>
            </a:extLst>
          </p:cNvPr>
          <p:cNvSpPr/>
          <p:nvPr/>
        </p:nvSpPr>
        <p:spPr>
          <a:xfrm>
            <a:off x="816872" y="4307411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2E6CBED3-7222-468F-4182-150C8E1B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57" y="1135745"/>
            <a:ext cx="4543160" cy="5722255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ADEC80F7-2A9F-E36A-DD6F-29E290DBE757}"/>
              </a:ext>
            </a:extLst>
          </p:cNvPr>
          <p:cNvSpPr/>
          <p:nvPr/>
        </p:nvSpPr>
        <p:spPr>
          <a:xfrm>
            <a:off x="945935" y="1618221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02FA8502-0CA5-BDC4-83AD-421007E2BAF7}"/>
              </a:ext>
            </a:extLst>
          </p:cNvPr>
          <p:cNvSpPr/>
          <p:nvPr/>
        </p:nvSpPr>
        <p:spPr>
          <a:xfrm>
            <a:off x="937280" y="4371527"/>
            <a:ext cx="16133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41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D82E-67B0-8ED5-F048-25777AF1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A1C3F2-756D-C191-D3E5-7C016505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3EEE7D0-B176-7083-968A-7919851F4DB8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F90432F-F867-D04D-3801-BF27A8BCBD88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F2D4D1E8-5D7D-3CF0-74EC-3B76AA3D0FEA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</a:p>
        </p:txBody>
      </p:sp>
      <p:pic>
        <p:nvPicPr>
          <p:cNvPr id="1028" name="Picture 4" descr="Textbook, notepad and pencil PNG, SVG">
            <a:extLst>
              <a:ext uri="{FF2B5EF4-FFF2-40B4-BE49-F238E27FC236}">
                <a16:creationId xmlns:a16="http://schemas.microsoft.com/office/drawing/2014/main" id="{EEAA4732-EAE8-2614-6D8E-8A3DEAC5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13" y="2721735"/>
            <a:ext cx="1877922" cy="159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2A4FFCEF-A103-937B-7057-27362E91120A}"/>
              </a:ext>
            </a:extLst>
          </p:cNvPr>
          <p:cNvSpPr/>
          <p:nvPr/>
        </p:nvSpPr>
        <p:spPr>
          <a:xfrm>
            <a:off x="1866167" y="1503258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3373095 w 2932616"/>
              <a:gd name="connsiteY0" fmla="*/ 1958200 h 1908782"/>
              <a:gd name="connsiteX1" fmla="*/ 3320073 w 2932616"/>
              <a:gd name="connsiteY1" fmla="*/ 2011222 h 1908782"/>
              <a:gd name="connsiteX2" fmla="*/ 3267051 w 2932616"/>
              <a:gd name="connsiteY2" fmla="*/ 1958200 h 1908782"/>
              <a:gd name="connsiteX3" fmla="*/ 3320073 w 2932616"/>
              <a:gd name="connsiteY3" fmla="*/ 1905178 h 1908782"/>
              <a:gd name="connsiteX4" fmla="*/ 3373095 w 2932616"/>
              <a:gd name="connsiteY4" fmla="*/ 1958200 h 1908782"/>
              <a:gd name="connsiteX0" fmla="*/ 3215017 w 2932616"/>
              <a:gd name="connsiteY0" fmla="*/ 1843891 h 1908782"/>
              <a:gd name="connsiteX1" fmla="*/ 3108974 w 2932616"/>
              <a:gd name="connsiteY1" fmla="*/ 1949934 h 1908782"/>
              <a:gd name="connsiteX2" fmla="*/ 3002931 w 2932616"/>
              <a:gd name="connsiteY2" fmla="*/ 1843891 h 1908782"/>
              <a:gd name="connsiteX3" fmla="*/ 3108974 w 2932616"/>
              <a:gd name="connsiteY3" fmla="*/ 1737848 h 1908782"/>
              <a:gd name="connsiteX4" fmla="*/ 3215017 w 2932616"/>
              <a:gd name="connsiteY4" fmla="*/ 1843891 h 1908782"/>
              <a:gd name="connsiteX0" fmla="*/ 2963690 w 2932616"/>
              <a:gd name="connsiteY0" fmla="*/ 1679086 h 1908782"/>
              <a:gd name="connsiteX1" fmla="*/ 2804625 w 2932616"/>
              <a:gd name="connsiteY1" fmla="*/ 1838151 h 1908782"/>
              <a:gd name="connsiteX2" fmla="*/ 2645560 w 2932616"/>
              <a:gd name="connsiteY2" fmla="*/ 1679086 h 1908782"/>
              <a:gd name="connsiteX3" fmla="*/ 2804625 w 2932616"/>
              <a:gd name="connsiteY3" fmla="*/ 1520021 h 1908782"/>
              <a:gd name="connsiteX4" fmla="*/ 2963690 w 2932616"/>
              <a:gd name="connsiteY4" fmla="*/ 1679086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47002" y="521491"/>
                  <a:pt x="264049" y="394149"/>
                  <a:pt x="381715" y="305184"/>
                </a:cubicBezTo>
                <a:cubicBezTo>
                  <a:pt x="548646" y="196699"/>
                  <a:pt x="793913" y="153131"/>
                  <a:pt x="950724" y="229849"/>
                </a:cubicBezTo>
                <a:cubicBezTo>
                  <a:pt x="1039301" y="6313"/>
                  <a:pt x="1342407" y="26135"/>
                  <a:pt x="1524417" y="151642"/>
                </a:cubicBezTo>
                <a:cubicBezTo>
                  <a:pt x="1583759" y="76357"/>
                  <a:pt x="1639737" y="32994"/>
                  <a:pt x="1747961" y="8836"/>
                </a:cubicBezTo>
                <a:cubicBezTo>
                  <a:pt x="1871182" y="-9208"/>
                  <a:pt x="1943450" y="30108"/>
                  <a:pt x="2025202" y="109622"/>
                </a:cubicBezTo>
                <a:cubicBezTo>
                  <a:pt x="2122394" y="24391"/>
                  <a:pt x="2251938" y="-28839"/>
                  <a:pt x="2407392" y="30487"/>
                </a:cubicBezTo>
                <a:cubicBezTo>
                  <a:pt x="2517732" y="76182"/>
                  <a:pt x="2594848" y="133933"/>
                  <a:pt x="2601203" y="246374"/>
                </a:cubicBezTo>
                <a:cubicBezTo>
                  <a:pt x="2729652" y="289898"/>
                  <a:pt x="2804651" y="339578"/>
                  <a:pt x="2849932" y="455898"/>
                </a:cubicBezTo>
                <a:cubicBezTo>
                  <a:pt x="2867098" y="520310"/>
                  <a:pt x="2883051" y="623579"/>
                  <a:pt x="2838799" y="683096"/>
                </a:cubicBezTo>
                <a:cubicBezTo>
                  <a:pt x="2923530" y="791740"/>
                  <a:pt x="2974668" y="928792"/>
                  <a:pt x="2920125" y="1030477"/>
                </a:cubicBezTo>
                <a:cubicBezTo>
                  <a:pt x="2830067" y="1200869"/>
                  <a:pt x="2681760" y="1304821"/>
                  <a:pt x="2539156" y="1334556"/>
                </a:cubicBezTo>
                <a:cubicBezTo>
                  <a:pt x="2544980" y="1443071"/>
                  <a:pt x="2508721" y="1527724"/>
                  <a:pt x="2402776" y="1595114"/>
                </a:cubicBezTo>
                <a:cubicBezTo>
                  <a:pt x="2281871" y="1682321"/>
                  <a:pt x="2118691" y="1706180"/>
                  <a:pt x="1938445" y="1626662"/>
                </a:cubicBezTo>
                <a:cubicBezTo>
                  <a:pt x="1885799" y="1793046"/>
                  <a:pt x="1741567" y="1857926"/>
                  <a:pt x="1606625" y="1904628"/>
                </a:cubicBezTo>
                <a:cubicBezTo>
                  <a:pt x="1417288" y="1967584"/>
                  <a:pt x="1217301" y="1851903"/>
                  <a:pt x="1118738" y="1734959"/>
                </a:cubicBezTo>
                <a:cubicBezTo>
                  <a:pt x="899679" y="1864344"/>
                  <a:pt x="550109" y="1757691"/>
                  <a:pt x="394002" y="1567322"/>
                </a:cubicBezTo>
                <a:cubicBezTo>
                  <a:pt x="231247" y="1596472"/>
                  <a:pt x="109982" y="1489594"/>
                  <a:pt x="75351" y="1380774"/>
                </a:cubicBezTo>
                <a:cubicBezTo>
                  <a:pt x="65784" y="1285043"/>
                  <a:pt x="75782" y="1212539"/>
                  <a:pt x="143440" y="1128965"/>
                </a:cubicBezTo>
                <a:cubicBezTo>
                  <a:pt x="38023" y="1071578"/>
                  <a:pt x="-9055" y="963047"/>
                  <a:pt x="-340" y="870616"/>
                </a:cubicBezTo>
                <a:cubicBezTo>
                  <a:pt x="40054" y="754359"/>
                  <a:pt x="117929" y="650262"/>
                  <a:pt x="262238" y="640988"/>
                </a:cubicBezTo>
                <a:cubicBezTo>
                  <a:pt x="263281" y="639154"/>
                  <a:pt x="264098" y="636958"/>
                  <a:pt x="264750" y="634935"/>
                </a:cubicBezTo>
                <a:close/>
              </a:path>
              <a:path w="2932616" h="1908782" fill="none" extrusionOk="0">
                <a:moveTo>
                  <a:pt x="3373095" y="1958200"/>
                </a:moveTo>
                <a:cubicBezTo>
                  <a:pt x="3368113" y="1984848"/>
                  <a:pt x="3348495" y="2012547"/>
                  <a:pt x="3320073" y="2011222"/>
                </a:cubicBezTo>
                <a:cubicBezTo>
                  <a:pt x="3293695" y="2012222"/>
                  <a:pt x="3265529" y="1985104"/>
                  <a:pt x="3267051" y="1958200"/>
                </a:cubicBezTo>
                <a:cubicBezTo>
                  <a:pt x="3260955" y="1927795"/>
                  <a:pt x="3287536" y="1908190"/>
                  <a:pt x="3320073" y="1905178"/>
                </a:cubicBezTo>
                <a:cubicBezTo>
                  <a:pt x="3347077" y="1905346"/>
                  <a:pt x="3371019" y="1927263"/>
                  <a:pt x="3373095" y="1958200"/>
                </a:cubicBezTo>
                <a:close/>
              </a:path>
              <a:path w="2932616" h="1908782" fill="none" extrusionOk="0">
                <a:moveTo>
                  <a:pt x="3215017" y="1843891"/>
                </a:moveTo>
                <a:cubicBezTo>
                  <a:pt x="3217528" y="1900579"/>
                  <a:pt x="3177548" y="1958558"/>
                  <a:pt x="3108974" y="1949934"/>
                </a:cubicBezTo>
                <a:cubicBezTo>
                  <a:pt x="3062009" y="1957421"/>
                  <a:pt x="3002554" y="1913893"/>
                  <a:pt x="3002931" y="1843891"/>
                </a:cubicBezTo>
                <a:cubicBezTo>
                  <a:pt x="2995040" y="1776987"/>
                  <a:pt x="3060181" y="1737389"/>
                  <a:pt x="3108974" y="1737848"/>
                </a:cubicBezTo>
                <a:cubicBezTo>
                  <a:pt x="3165170" y="1750370"/>
                  <a:pt x="3221646" y="1791106"/>
                  <a:pt x="3215017" y="1843891"/>
                </a:cubicBezTo>
                <a:close/>
              </a:path>
              <a:path w="2932616" h="1908782" fill="none" extrusionOk="0">
                <a:moveTo>
                  <a:pt x="2963690" y="1679086"/>
                </a:moveTo>
                <a:cubicBezTo>
                  <a:pt x="2960941" y="1764906"/>
                  <a:pt x="2889521" y="1839943"/>
                  <a:pt x="2804625" y="1838151"/>
                </a:cubicBezTo>
                <a:cubicBezTo>
                  <a:pt x="2715571" y="1843546"/>
                  <a:pt x="2662155" y="1767565"/>
                  <a:pt x="2645560" y="1679086"/>
                </a:cubicBezTo>
                <a:cubicBezTo>
                  <a:pt x="2649094" y="1584646"/>
                  <a:pt x="2724706" y="1537275"/>
                  <a:pt x="2804625" y="1520021"/>
                </a:cubicBezTo>
                <a:cubicBezTo>
                  <a:pt x="2895980" y="1514197"/>
                  <a:pt x="2984520" y="1586593"/>
                  <a:pt x="2963690" y="1679086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60643" y="1162182"/>
                  <a:pt x="192721" y="1144018"/>
                  <a:pt x="146630" y="1121409"/>
                </a:cubicBezTo>
                <a:moveTo>
                  <a:pt x="470304" y="1542004"/>
                </a:moveTo>
                <a:cubicBezTo>
                  <a:pt x="443823" y="1548358"/>
                  <a:pt x="421823" y="1557850"/>
                  <a:pt x="395088" y="1558838"/>
                </a:cubicBezTo>
                <a:moveTo>
                  <a:pt x="1118602" y="1727182"/>
                </a:moveTo>
                <a:cubicBezTo>
                  <a:pt x="1100315" y="1701636"/>
                  <a:pt x="1082505" y="1672847"/>
                  <a:pt x="1073255" y="1650301"/>
                </a:cubicBezTo>
                <a:moveTo>
                  <a:pt x="1956910" y="1535464"/>
                </a:moveTo>
                <a:cubicBezTo>
                  <a:pt x="1953579" y="1563687"/>
                  <a:pt x="1947541" y="1593057"/>
                  <a:pt x="1938785" y="1619813"/>
                </a:cubicBezTo>
                <a:moveTo>
                  <a:pt x="2316834" y="1014217"/>
                </a:moveTo>
                <a:cubicBezTo>
                  <a:pt x="2457444" y="1056683"/>
                  <a:pt x="2545696" y="1183290"/>
                  <a:pt x="2537527" y="1329519"/>
                </a:cubicBezTo>
                <a:moveTo>
                  <a:pt x="2837441" y="678412"/>
                </a:moveTo>
                <a:cubicBezTo>
                  <a:pt x="2812262" y="727165"/>
                  <a:pt x="2771238" y="762113"/>
                  <a:pt x="2739144" y="796651"/>
                </a:cubicBezTo>
                <a:moveTo>
                  <a:pt x="2601610" y="239746"/>
                </a:moveTo>
                <a:cubicBezTo>
                  <a:pt x="2602854" y="254422"/>
                  <a:pt x="2606371" y="274280"/>
                  <a:pt x="2606769" y="295596"/>
                </a:cubicBezTo>
                <a:moveTo>
                  <a:pt x="1973949" y="174618"/>
                </a:moveTo>
                <a:cubicBezTo>
                  <a:pt x="1985180" y="155685"/>
                  <a:pt x="2003254" y="123505"/>
                  <a:pt x="2024319" y="103392"/>
                </a:cubicBezTo>
                <a:moveTo>
                  <a:pt x="1503033" y="208552"/>
                </a:moveTo>
                <a:cubicBezTo>
                  <a:pt x="1511036" y="184018"/>
                  <a:pt x="1511784" y="165306"/>
                  <a:pt x="1527404" y="147135"/>
                </a:cubicBezTo>
                <a:moveTo>
                  <a:pt x="950384" y="229407"/>
                </a:moveTo>
                <a:cubicBezTo>
                  <a:pt x="979229" y="239974"/>
                  <a:pt x="1011993" y="264155"/>
                  <a:pt x="1038634" y="288968"/>
                </a:cubicBezTo>
                <a:moveTo>
                  <a:pt x="280159" y="697633"/>
                </a:moveTo>
                <a:cubicBezTo>
                  <a:pt x="273868" y="677077"/>
                  <a:pt x="268141" y="652509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50880" y="514473"/>
                  <a:pt x="299548" y="399196"/>
                  <a:pt x="381715" y="305184"/>
                </a:cubicBezTo>
                <a:cubicBezTo>
                  <a:pt x="544011" y="177580"/>
                  <a:pt x="758279" y="135182"/>
                  <a:pt x="950724" y="229849"/>
                </a:cubicBezTo>
                <a:cubicBezTo>
                  <a:pt x="1114899" y="17451"/>
                  <a:pt x="1374912" y="21242"/>
                  <a:pt x="1524417" y="151642"/>
                </a:cubicBezTo>
                <a:cubicBezTo>
                  <a:pt x="1552699" y="83922"/>
                  <a:pt x="1657976" y="17229"/>
                  <a:pt x="1747961" y="8836"/>
                </a:cubicBezTo>
                <a:cubicBezTo>
                  <a:pt x="1852644" y="-15356"/>
                  <a:pt x="1965470" y="15654"/>
                  <a:pt x="2025202" y="109622"/>
                </a:cubicBezTo>
                <a:cubicBezTo>
                  <a:pt x="2110436" y="-9817"/>
                  <a:pt x="2272767" y="-30909"/>
                  <a:pt x="2407392" y="30487"/>
                </a:cubicBezTo>
                <a:cubicBezTo>
                  <a:pt x="2512455" y="74881"/>
                  <a:pt x="2579168" y="130831"/>
                  <a:pt x="2601203" y="246374"/>
                </a:cubicBezTo>
                <a:cubicBezTo>
                  <a:pt x="2743742" y="271483"/>
                  <a:pt x="2821799" y="372404"/>
                  <a:pt x="2849932" y="455898"/>
                </a:cubicBezTo>
                <a:cubicBezTo>
                  <a:pt x="2884839" y="525328"/>
                  <a:pt x="2884353" y="602236"/>
                  <a:pt x="2838799" y="683096"/>
                </a:cubicBezTo>
                <a:cubicBezTo>
                  <a:pt x="2920628" y="804208"/>
                  <a:pt x="2952031" y="892480"/>
                  <a:pt x="2920125" y="1030477"/>
                </a:cubicBezTo>
                <a:cubicBezTo>
                  <a:pt x="2910543" y="1183764"/>
                  <a:pt x="2729427" y="1316492"/>
                  <a:pt x="2539156" y="1334556"/>
                </a:cubicBezTo>
                <a:cubicBezTo>
                  <a:pt x="2526167" y="1450750"/>
                  <a:pt x="2493165" y="1514992"/>
                  <a:pt x="2402776" y="1595114"/>
                </a:cubicBezTo>
                <a:cubicBezTo>
                  <a:pt x="2306888" y="1690832"/>
                  <a:pt x="2100275" y="1691099"/>
                  <a:pt x="1938445" y="1626662"/>
                </a:cubicBezTo>
                <a:cubicBezTo>
                  <a:pt x="1919076" y="1770075"/>
                  <a:pt x="1752183" y="1887703"/>
                  <a:pt x="1606625" y="1904628"/>
                </a:cubicBezTo>
                <a:cubicBezTo>
                  <a:pt x="1452150" y="1949596"/>
                  <a:pt x="1221141" y="1868975"/>
                  <a:pt x="1118738" y="1734959"/>
                </a:cubicBezTo>
                <a:cubicBezTo>
                  <a:pt x="836805" y="1842232"/>
                  <a:pt x="552703" y="1803177"/>
                  <a:pt x="394002" y="1567322"/>
                </a:cubicBezTo>
                <a:cubicBezTo>
                  <a:pt x="247581" y="1550918"/>
                  <a:pt x="116118" y="1484221"/>
                  <a:pt x="75351" y="1380774"/>
                </a:cubicBezTo>
                <a:cubicBezTo>
                  <a:pt x="34289" y="1309434"/>
                  <a:pt x="86201" y="1212450"/>
                  <a:pt x="143440" y="1128965"/>
                </a:cubicBezTo>
                <a:cubicBezTo>
                  <a:pt x="50171" y="1054220"/>
                  <a:pt x="-4180" y="975352"/>
                  <a:pt x="-340" y="870616"/>
                </a:cubicBezTo>
                <a:cubicBezTo>
                  <a:pt x="39968" y="738502"/>
                  <a:pt x="139811" y="627404"/>
                  <a:pt x="262238" y="640988"/>
                </a:cubicBezTo>
                <a:cubicBezTo>
                  <a:pt x="262991" y="638442"/>
                  <a:pt x="264037" y="636868"/>
                  <a:pt x="264750" y="634935"/>
                </a:cubicBezTo>
                <a:close/>
              </a:path>
              <a:path w="2932616" h="1908782" stroke="0" extrusionOk="0">
                <a:moveTo>
                  <a:pt x="3373095" y="1958200"/>
                </a:moveTo>
                <a:cubicBezTo>
                  <a:pt x="3373615" y="1988206"/>
                  <a:pt x="3346468" y="2007062"/>
                  <a:pt x="3320073" y="2011222"/>
                </a:cubicBezTo>
                <a:cubicBezTo>
                  <a:pt x="3289629" y="2006198"/>
                  <a:pt x="3263365" y="1990904"/>
                  <a:pt x="3267051" y="1958200"/>
                </a:cubicBezTo>
                <a:cubicBezTo>
                  <a:pt x="3267112" y="1929863"/>
                  <a:pt x="3290660" y="1899226"/>
                  <a:pt x="3320073" y="1905178"/>
                </a:cubicBezTo>
                <a:cubicBezTo>
                  <a:pt x="3348876" y="1902449"/>
                  <a:pt x="3368745" y="1923848"/>
                  <a:pt x="3373095" y="1958200"/>
                </a:cubicBezTo>
                <a:close/>
              </a:path>
              <a:path w="2932616" h="1908782" stroke="0" extrusionOk="0">
                <a:moveTo>
                  <a:pt x="3215017" y="1843891"/>
                </a:moveTo>
                <a:cubicBezTo>
                  <a:pt x="3216797" y="1902644"/>
                  <a:pt x="3163797" y="1948282"/>
                  <a:pt x="3108974" y="1949934"/>
                </a:cubicBezTo>
                <a:cubicBezTo>
                  <a:pt x="3058954" y="1954086"/>
                  <a:pt x="2998280" y="1905151"/>
                  <a:pt x="3002931" y="1843891"/>
                </a:cubicBezTo>
                <a:cubicBezTo>
                  <a:pt x="3001046" y="1774012"/>
                  <a:pt x="3053181" y="1733514"/>
                  <a:pt x="3108974" y="1737848"/>
                </a:cubicBezTo>
                <a:cubicBezTo>
                  <a:pt x="3161287" y="1739104"/>
                  <a:pt x="3215913" y="1794515"/>
                  <a:pt x="3215017" y="1843891"/>
                </a:cubicBezTo>
                <a:close/>
              </a:path>
              <a:path w="2932616" h="1908782" stroke="0" extrusionOk="0">
                <a:moveTo>
                  <a:pt x="2963690" y="1679086"/>
                </a:moveTo>
                <a:cubicBezTo>
                  <a:pt x="2959060" y="1752731"/>
                  <a:pt x="2883599" y="1842448"/>
                  <a:pt x="2804625" y="1838151"/>
                </a:cubicBezTo>
                <a:cubicBezTo>
                  <a:pt x="2733056" y="1824211"/>
                  <a:pt x="2639401" y="1772694"/>
                  <a:pt x="2645560" y="1679086"/>
                </a:cubicBezTo>
                <a:cubicBezTo>
                  <a:pt x="2637884" y="1609647"/>
                  <a:pt x="2719114" y="1523703"/>
                  <a:pt x="2804625" y="1520021"/>
                </a:cubicBezTo>
                <a:cubicBezTo>
                  <a:pt x="2884894" y="1514015"/>
                  <a:pt x="2965405" y="1594416"/>
                  <a:pt x="2963690" y="1679086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1177" y="1158330"/>
                  <a:pt x="210135" y="1140036"/>
                  <a:pt x="146630" y="1121409"/>
                </a:cubicBezTo>
                <a:moveTo>
                  <a:pt x="470304" y="1542004"/>
                </a:moveTo>
                <a:cubicBezTo>
                  <a:pt x="444364" y="1555088"/>
                  <a:pt x="421601" y="1555697"/>
                  <a:pt x="395088" y="1558838"/>
                </a:cubicBezTo>
                <a:moveTo>
                  <a:pt x="1118602" y="1727182"/>
                </a:moveTo>
                <a:cubicBezTo>
                  <a:pt x="1093503" y="1702296"/>
                  <a:pt x="1079277" y="1679434"/>
                  <a:pt x="1073255" y="1650301"/>
                </a:cubicBezTo>
                <a:moveTo>
                  <a:pt x="1956910" y="1535464"/>
                </a:moveTo>
                <a:cubicBezTo>
                  <a:pt x="1951177" y="1566623"/>
                  <a:pt x="1947721" y="1592818"/>
                  <a:pt x="1938785" y="1619813"/>
                </a:cubicBezTo>
                <a:moveTo>
                  <a:pt x="2316834" y="1014217"/>
                </a:moveTo>
                <a:cubicBezTo>
                  <a:pt x="2459279" y="1076678"/>
                  <a:pt x="2527994" y="1217386"/>
                  <a:pt x="2537527" y="1329519"/>
                </a:cubicBezTo>
                <a:moveTo>
                  <a:pt x="2837441" y="678412"/>
                </a:moveTo>
                <a:cubicBezTo>
                  <a:pt x="2827910" y="726705"/>
                  <a:pt x="2780893" y="760636"/>
                  <a:pt x="2739144" y="796651"/>
                </a:cubicBezTo>
                <a:moveTo>
                  <a:pt x="2601610" y="239746"/>
                </a:moveTo>
                <a:cubicBezTo>
                  <a:pt x="2607751" y="255189"/>
                  <a:pt x="2608825" y="275344"/>
                  <a:pt x="2606769" y="295596"/>
                </a:cubicBezTo>
                <a:moveTo>
                  <a:pt x="1973949" y="174618"/>
                </a:moveTo>
                <a:cubicBezTo>
                  <a:pt x="1990309" y="149199"/>
                  <a:pt x="2002251" y="127081"/>
                  <a:pt x="2024319" y="103392"/>
                </a:cubicBezTo>
                <a:moveTo>
                  <a:pt x="1503033" y="208552"/>
                </a:moveTo>
                <a:cubicBezTo>
                  <a:pt x="1512239" y="189750"/>
                  <a:pt x="1514330" y="164040"/>
                  <a:pt x="1527404" y="147135"/>
                </a:cubicBezTo>
                <a:moveTo>
                  <a:pt x="950384" y="229407"/>
                </a:moveTo>
                <a:cubicBezTo>
                  <a:pt x="978533" y="242784"/>
                  <a:pt x="1019385" y="265012"/>
                  <a:pt x="1038634" y="288968"/>
                </a:cubicBezTo>
                <a:moveTo>
                  <a:pt x="280159" y="697633"/>
                </a:moveTo>
                <a:cubicBezTo>
                  <a:pt x="268823" y="674922"/>
                  <a:pt x="266309" y="655958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xmlns="" sd="2344974318">
                  <a:prstGeom prst="cloudCallout">
                    <a:avLst>
                      <a:gd name="adj1" fmla="val 63212"/>
                      <a:gd name="adj2" fmla="val 5258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C8EE6E-429F-8F61-4EAD-6C1CF6C0F8DC}"/>
              </a:ext>
            </a:extLst>
          </p:cNvPr>
          <p:cNvSpPr txBox="1"/>
          <p:nvPr/>
        </p:nvSpPr>
        <p:spPr>
          <a:xfrm>
            <a:off x="1694195" y="2028774"/>
            <a:ext cx="3276560" cy="588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327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資訊頁面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2E31241-A047-294C-CF45-7FD0AAC4F60E}"/>
              </a:ext>
            </a:extLst>
          </p:cNvPr>
          <p:cNvSpPr/>
          <p:nvPr/>
        </p:nvSpPr>
        <p:spPr>
          <a:xfrm>
            <a:off x="1454964" y="4071059"/>
            <a:ext cx="3252151" cy="2120861"/>
          </a:xfrm>
          <a:custGeom>
            <a:avLst/>
            <a:gdLst>
              <a:gd name="connsiteX0" fmla="*/ 293596 w 3252151"/>
              <a:gd name="connsiteY0" fmla="*/ 705480 h 2120861"/>
              <a:gd name="connsiteX1" fmla="*/ 423306 w 3252151"/>
              <a:gd name="connsiteY1" fmla="*/ 339092 h 2120861"/>
              <a:gd name="connsiteX2" fmla="*/ 1054314 w 3252151"/>
              <a:gd name="connsiteY2" fmla="*/ 255387 h 2120861"/>
              <a:gd name="connsiteX3" fmla="*/ 1690516 w 3252151"/>
              <a:gd name="connsiteY3" fmla="*/ 168490 h 2120861"/>
              <a:gd name="connsiteX4" fmla="*/ 1938417 w 3252151"/>
              <a:gd name="connsiteY4" fmla="*/ 9818 h 2120861"/>
              <a:gd name="connsiteX5" fmla="*/ 2245866 w 3252151"/>
              <a:gd name="connsiteY5" fmla="*/ 121802 h 2120861"/>
              <a:gd name="connsiteX6" fmla="*/ 2669699 w 3252151"/>
              <a:gd name="connsiteY6" fmla="*/ 33874 h 2120861"/>
              <a:gd name="connsiteX7" fmla="*/ 2884627 w 3252151"/>
              <a:gd name="connsiteY7" fmla="*/ 273748 h 2120861"/>
              <a:gd name="connsiteX8" fmla="*/ 3160458 w 3252151"/>
              <a:gd name="connsiteY8" fmla="*/ 506551 h 2120861"/>
              <a:gd name="connsiteX9" fmla="*/ 3148112 w 3252151"/>
              <a:gd name="connsiteY9" fmla="*/ 758993 h 2120861"/>
              <a:gd name="connsiteX10" fmla="*/ 3238299 w 3252151"/>
              <a:gd name="connsiteY10" fmla="*/ 1144970 h 2120861"/>
              <a:gd name="connsiteX11" fmla="*/ 2815820 w 3252151"/>
              <a:gd name="connsiteY11" fmla="*/ 1482835 h 2120861"/>
              <a:gd name="connsiteX12" fmla="*/ 2664580 w 3252151"/>
              <a:gd name="connsiteY12" fmla="*/ 1772342 h 2120861"/>
              <a:gd name="connsiteX13" fmla="*/ 2149656 w 3252151"/>
              <a:gd name="connsiteY13" fmla="*/ 1807395 h 2120861"/>
              <a:gd name="connsiteX14" fmla="*/ 1781681 w 3252151"/>
              <a:gd name="connsiteY14" fmla="*/ 2116246 h 2120861"/>
              <a:gd name="connsiteX15" fmla="*/ 1240635 w 3252151"/>
              <a:gd name="connsiteY15" fmla="*/ 1927725 h 2120861"/>
              <a:gd name="connsiteX16" fmla="*/ 436932 w 3252151"/>
              <a:gd name="connsiteY16" fmla="*/ 1741462 h 2120861"/>
              <a:gd name="connsiteX17" fmla="*/ 83562 w 3252151"/>
              <a:gd name="connsiteY17" fmla="*/ 1534187 h 2120861"/>
              <a:gd name="connsiteX18" fmla="*/ 159069 w 3252151"/>
              <a:gd name="connsiteY18" fmla="*/ 1254400 h 2120861"/>
              <a:gd name="connsiteX19" fmla="*/ -377 w 3252151"/>
              <a:gd name="connsiteY19" fmla="*/ 967348 h 2120861"/>
              <a:gd name="connsiteX20" fmla="*/ 290811 w 3252151"/>
              <a:gd name="connsiteY20" fmla="*/ 712206 h 2120861"/>
              <a:gd name="connsiteX21" fmla="*/ 293596 w 3252151"/>
              <a:gd name="connsiteY21" fmla="*/ 705480 h 2120861"/>
              <a:gd name="connsiteX0" fmla="*/ 4428340 w 3252151"/>
              <a:gd name="connsiteY0" fmla="*/ 194356 h 2120861"/>
              <a:gd name="connsiteX1" fmla="*/ 4369427 w 3252151"/>
              <a:gd name="connsiteY1" fmla="*/ 253269 h 2120861"/>
              <a:gd name="connsiteX2" fmla="*/ 4310514 w 3252151"/>
              <a:gd name="connsiteY2" fmla="*/ 194356 h 2120861"/>
              <a:gd name="connsiteX3" fmla="*/ 4369427 w 3252151"/>
              <a:gd name="connsiteY3" fmla="*/ 135443 h 2120861"/>
              <a:gd name="connsiteX4" fmla="*/ 4428340 w 3252151"/>
              <a:gd name="connsiteY4" fmla="*/ 194356 h 2120861"/>
              <a:gd name="connsiteX0" fmla="*/ 4098121 w 3252151"/>
              <a:gd name="connsiteY0" fmla="*/ 317204 h 2120861"/>
              <a:gd name="connsiteX1" fmla="*/ 3980295 w 3252151"/>
              <a:gd name="connsiteY1" fmla="*/ 435030 h 2120861"/>
              <a:gd name="connsiteX2" fmla="*/ 3862469 w 3252151"/>
              <a:gd name="connsiteY2" fmla="*/ 317204 h 2120861"/>
              <a:gd name="connsiteX3" fmla="*/ 3980295 w 3252151"/>
              <a:gd name="connsiteY3" fmla="*/ 199378 h 2120861"/>
              <a:gd name="connsiteX4" fmla="*/ 4098121 w 3252151"/>
              <a:gd name="connsiteY4" fmla="*/ 317204 h 2120861"/>
              <a:gd name="connsiteX0" fmla="*/ 3655543 w 3252151"/>
              <a:gd name="connsiteY0" fmla="*/ 475525 h 2120861"/>
              <a:gd name="connsiteX1" fmla="*/ 3478805 w 3252151"/>
              <a:gd name="connsiteY1" fmla="*/ 652263 h 2120861"/>
              <a:gd name="connsiteX2" fmla="*/ 3302067 w 3252151"/>
              <a:gd name="connsiteY2" fmla="*/ 475525 h 2120861"/>
              <a:gd name="connsiteX3" fmla="*/ 3478805 w 3252151"/>
              <a:gd name="connsiteY3" fmla="*/ 298787 h 2120861"/>
              <a:gd name="connsiteX4" fmla="*/ 3655543 w 3252151"/>
              <a:gd name="connsiteY4" fmla="*/ 475525 h 2120861"/>
              <a:gd name="connsiteX0" fmla="*/ 353295 w 3252151"/>
              <a:gd name="connsiteY0" fmla="*/ 1285133 h 2120861"/>
              <a:gd name="connsiteX1" fmla="*/ 162607 w 3252151"/>
              <a:gd name="connsiteY1" fmla="*/ 1246005 h 2120861"/>
              <a:gd name="connsiteX2" fmla="*/ 521548 w 3252151"/>
              <a:gd name="connsiteY2" fmla="*/ 1713331 h 2120861"/>
              <a:gd name="connsiteX3" fmla="*/ 438137 w 3252151"/>
              <a:gd name="connsiteY3" fmla="*/ 1732036 h 2120861"/>
              <a:gd name="connsiteX4" fmla="*/ 1240484 w 3252151"/>
              <a:gd name="connsiteY4" fmla="*/ 1919084 h 2120861"/>
              <a:gd name="connsiteX5" fmla="*/ 1190196 w 3252151"/>
              <a:gd name="connsiteY5" fmla="*/ 1833661 h 2120861"/>
              <a:gd name="connsiteX6" fmla="*/ 2170133 w 3252151"/>
              <a:gd name="connsiteY6" fmla="*/ 1706065 h 2120861"/>
              <a:gd name="connsiteX7" fmla="*/ 2150033 w 3252151"/>
              <a:gd name="connsiteY7" fmla="*/ 1799786 h 2120861"/>
              <a:gd name="connsiteX8" fmla="*/ 2569274 w 3252151"/>
              <a:gd name="connsiteY8" fmla="*/ 1126903 h 2120861"/>
              <a:gd name="connsiteX9" fmla="*/ 2814013 w 3252151"/>
              <a:gd name="connsiteY9" fmla="*/ 1477238 h 2120861"/>
              <a:gd name="connsiteX10" fmla="*/ 3146606 w 3252151"/>
              <a:gd name="connsiteY10" fmla="*/ 753789 h 2120861"/>
              <a:gd name="connsiteX11" fmla="*/ 3037599 w 3252151"/>
              <a:gd name="connsiteY11" fmla="*/ 885164 h 2120861"/>
              <a:gd name="connsiteX12" fmla="*/ 2885079 w 3252151"/>
              <a:gd name="connsiteY12" fmla="*/ 266384 h 2120861"/>
              <a:gd name="connsiteX13" fmla="*/ 2890800 w 3252151"/>
              <a:gd name="connsiteY13" fmla="*/ 328438 h 2120861"/>
              <a:gd name="connsiteX14" fmla="*/ 2189028 w 3252151"/>
              <a:gd name="connsiteY14" fmla="*/ 194019 h 2120861"/>
              <a:gd name="connsiteX15" fmla="*/ 2244887 w 3252151"/>
              <a:gd name="connsiteY15" fmla="*/ 114879 h 2120861"/>
              <a:gd name="connsiteX16" fmla="*/ 1666802 w 3252151"/>
              <a:gd name="connsiteY16" fmla="*/ 231723 h 2120861"/>
              <a:gd name="connsiteX17" fmla="*/ 1693828 w 3252151"/>
              <a:gd name="connsiteY17" fmla="*/ 163483 h 2120861"/>
              <a:gd name="connsiteX18" fmla="*/ 1053937 w 3252151"/>
              <a:gd name="connsiteY18" fmla="*/ 254896 h 2120861"/>
              <a:gd name="connsiteX19" fmla="*/ 1151803 w 3252151"/>
              <a:gd name="connsiteY19" fmla="*/ 321074 h 2120861"/>
              <a:gd name="connsiteX20" fmla="*/ 310685 w 3252151"/>
              <a:gd name="connsiteY20" fmla="*/ 775145 h 2120861"/>
              <a:gd name="connsiteX21" fmla="*/ 293596 w 3252151"/>
              <a:gd name="connsiteY21" fmla="*/ 705480 h 21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52151" h="2120861" fill="none" extrusionOk="0">
                <a:moveTo>
                  <a:pt x="293596" y="705480"/>
                </a:moveTo>
                <a:cubicBezTo>
                  <a:pt x="231392" y="578172"/>
                  <a:pt x="288731" y="437192"/>
                  <a:pt x="423306" y="339092"/>
                </a:cubicBezTo>
                <a:cubicBezTo>
                  <a:pt x="597908" y="132684"/>
                  <a:pt x="859257" y="145313"/>
                  <a:pt x="1054314" y="255387"/>
                </a:cubicBezTo>
                <a:cubicBezTo>
                  <a:pt x="1193750" y="55293"/>
                  <a:pt x="1487787" y="18121"/>
                  <a:pt x="1690516" y="168490"/>
                </a:cubicBezTo>
                <a:cubicBezTo>
                  <a:pt x="1733639" y="82844"/>
                  <a:pt x="1828796" y="46733"/>
                  <a:pt x="1938417" y="9818"/>
                </a:cubicBezTo>
                <a:cubicBezTo>
                  <a:pt x="2038712" y="11348"/>
                  <a:pt x="2198496" y="36076"/>
                  <a:pt x="2245866" y="121802"/>
                </a:cubicBezTo>
                <a:cubicBezTo>
                  <a:pt x="2366177" y="24856"/>
                  <a:pt x="2509698" y="-47626"/>
                  <a:pt x="2669699" y="33874"/>
                </a:cubicBezTo>
                <a:cubicBezTo>
                  <a:pt x="2763021" y="85412"/>
                  <a:pt x="2862252" y="150151"/>
                  <a:pt x="2884627" y="273748"/>
                </a:cubicBezTo>
                <a:cubicBezTo>
                  <a:pt x="3037336" y="331602"/>
                  <a:pt x="3120733" y="393953"/>
                  <a:pt x="3160458" y="506551"/>
                </a:cubicBezTo>
                <a:cubicBezTo>
                  <a:pt x="3198734" y="577902"/>
                  <a:pt x="3174363" y="678067"/>
                  <a:pt x="3148112" y="758993"/>
                </a:cubicBezTo>
                <a:cubicBezTo>
                  <a:pt x="3206298" y="855345"/>
                  <a:pt x="3300870" y="1014625"/>
                  <a:pt x="3238299" y="1144970"/>
                </a:cubicBezTo>
                <a:cubicBezTo>
                  <a:pt x="3167852" y="1268153"/>
                  <a:pt x="3037211" y="1433087"/>
                  <a:pt x="2815820" y="1482835"/>
                </a:cubicBezTo>
                <a:cubicBezTo>
                  <a:pt x="2825176" y="1605279"/>
                  <a:pt x="2779260" y="1725101"/>
                  <a:pt x="2664580" y="1772342"/>
                </a:cubicBezTo>
                <a:cubicBezTo>
                  <a:pt x="2545651" y="1842645"/>
                  <a:pt x="2322247" y="1907120"/>
                  <a:pt x="2149656" y="1807395"/>
                </a:cubicBezTo>
                <a:cubicBezTo>
                  <a:pt x="2064502" y="1944085"/>
                  <a:pt x="1984212" y="2067283"/>
                  <a:pt x="1781681" y="2116246"/>
                </a:cubicBezTo>
                <a:cubicBezTo>
                  <a:pt x="1588894" y="2136098"/>
                  <a:pt x="1354920" y="2031548"/>
                  <a:pt x="1240635" y="1927725"/>
                </a:cubicBezTo>
                <a:cubicBezTo>
                  <a:pt x="999545" y="2037715"/>
                  <a:pt x="632937" y="2062808"/>
                  <a:pt x="436932" y="1741462"/>
                </a:cubicBezTo>
                <a:cubicBezTo>
                  <a:pt x="235894" y="1759217"/>
                  <a:pt x="159016" y="1694476"/>
                  <a:pt x="83562" y="1534187"/>
                </a:cubicBezTo>
                <a:cubicBezTo>
                  <a:pt x="46036" y="1442307"/>
                  <a:pt x="48350" y="1329610"/>
                  <a:pt x="159069" y="1254400"/>
                </a:cubicBezTo>
                <a:cubicBezTo>
                  <a:pt x="36289" y="1201786"/>
                  <a:pt x="-8438" y="1099448"/>
                  <a:pt x="-377" y="967348"/>
                </a:cubicBezTo>
                <a:cubicBezTo>
                  <a:pt x="2859" y="865970"/>
                  <a:pt x="148326" y="739931"/>
                  <a:pt x="290811" y="712206"/>
                </a:cubicBezTo>
                <a:cubicBezTo>
                  <a:pt x="291711" y="710134"/>
                  <a:pt x="292903" y="707389"/>
                  <a:pt x="293596" y="705480"/>
                </a:cubicBezTo>
                <a:close/>
              </a:path>
              <a:path w="3252151" h="2120861" fill="none" extrusionOk="0">
                <a:moveTo>
                  <a:pt x="4428340" y="194356"/>
                </a:moveTo>
                <a:cubicBezTo>
                  <a:pt x="4425193" y="226196"/>
                  <a:pt x="4410314" y="253637"/>
                  <a:pt x="4369427" y="253269"/>
                </a:cubicBezTo>
                <a:cubicBezTo>
                  <a:pt x="4335597" y="249761"/>
                  <a:pt x="4303631" y="227801"/>
                  <a:pt x="4310514" y="194356"/>
                </a:cubicBezTo>
                <a:cubicBezTo>
                  <a:pt x="4309112" y="158410"/>
                  <a:pt x="4341206" y="127379"/>
                  <a:pt x="4369427" y="135443"/>
                </a:cubicBezTo>
                <a:cubicBezTo>
                  <a:pt x="4398367" y="133466"/>
                  <a:pt x="4430304" y="162351"/>
                  <a:pt x="4428340" y="194356"/>
                </a:cubicBezTo>
                <a:close/>
              </a:path>
              <a:path w="3252151" h="2120861" fill="none" extrusionOk="0">
                <a:moveTo>
                  <a:pt x="4098121" y="317204"/>
                </a:moveTo>
                <a:cubicBezTo>
                  <a:pt x="4092211" y="390497"/>
                  <a:pt x="4051519" y="425889"/>
                  <a:pt x="3980295" y="435030"/>
                </a:cubicBezTo>
                <a:cubicBezTo>
                  <a:pt x="3924383" y="437573"/>
                  <a:pt x="3849363" y="387896"/>
                  <a:pt x="3862469" y="317204"/>
                </a:cubicBezTo>
                <a:cubicBezTo>
                  <a:pt x="3872006" y="258915"/>
                  <a:pt x="3914687" y="196943"/>
                  <a:pt x="3980295" y="199378"/>
                </a:cubicBezTo>
                <a:cubicBezTo>
                  <a:pt x="4043635" y="195745"/>
                  <a:pt x="4081955" y="250517"/>
                  <a:pt x="4098121" y="317204"/>
                </a:cubicBezTo>
                <a:close/>
              </a:path>
              <a:path w="3252151" h="2120861" fill="none" extrusionOk="0">
                <a:moveTo>
                  <a:pt x="3655543" y="475525"/>
                </a:moveTo>
                <a:cubicBezTo>
                  <a:pt x="3662295" y="559400"/>
                  <a:pt x="3604963" y="648990"/>
                  <a:pt x="3478805" y="652263"/>
                </a:cubicBezTo>
                <a:cubicBezTo>
                  <a:pt x="3378804" y="633466"/>
                  <a:pt x="3304324" y="587707"/>
                  <a:pt x="3302067" y="475525"/>
                </a:cubicBezTo>
                <a:cubicBezTo>
                  <a:pt x="3303654" y="368807"/>
                  <a:pt x="3396609" y="322190"/>
                  <a:pt x="3478805" y="298787"/>
                </a:cubicBezTo>
                <a:cubicBezTo>
                  <a:pt x="3568963" y="302191"/>
                  <a:pt x="3653085" y="373696"/>
                  <a:pt x="3655543" y="475525"/>
                </a:cubicBezTo>
                <a:close/>
              </a:path>
              <a:path w="3252151" h="2120861" fill="none" extrusionOk="0">
                <a:moveTo>
                  <a:pt x="353295" y="1285133"/>
                </a:moveTo>
                <a:cubicBezTo>
                  <a:pt x="284080" y="1291559"/>
                  <a:pt x="218153" y="1274458"/>
                  <a:pt x="162607" y="1246005"/>
                </a:cubicBezTo>
                <a:moveTo>
                  <a:pt x="521548" y="1713331"/>
                </a:moveTo>
                <a:cubicBezTo>
                  <a:pt x="490215" y="1722808"/>
                  <a:pt x="473246" y="1728649"/>
                  <a:pt x="438137" y="1732036"/>
                </a:cubicBezTo>
                <a:moveTo>
                  <a:pt x="1240484" y="1919084"/>
                </a:moveTo>
                <a:cubicBezTo>
                  <a:pt x="1230010" y="1891505"/>
                  <a:pt x="1200963" y="1867480"/>
                  <a:pt x="1190196" y="1833661"/>
                </a:cubicBezTo>
                <a:moveTo>
                  <a:pt x="2170133" y="1706065"/>
                </a:moveTo>
                <a:cubicBezTo>
                  <a:pt x="2168463" y="1736782"/>
                  <a:pt x="2168216" y="1770437"/>
                  <a:pt x="2150033" y="1799786"/>
                </a:cubicBezTo>
                <a:moveTo>
                  <a:pt x="2569274" y="1126903"/>
                </a:moveTo>
                <a:cubicBezTo>
                  <a:pt x="2717065" y="1193130"/>
                  <a:pt x="2827993" y="1318395"/>
                  <a:pt x="2814013" y="1477238"/>
                </a:cubicBezTo>
                <a:moveTo>
                  <a:pt x="3146606" y="753789"/>
                </a:moveTo>
                <a:cubicBezTo>
                  <a:pt x="3134547" y="805106"/>
                  <a:pt x="3067612" y="851062"/>
                  <a:pt x="3037599" y="885164"/>
                </a:cubicBezTo>
                <a:moveTo>
                  <a:pt x="2885079" y="266384"/>
                </a:moveTo>
                <a:cubicBezTo>
                  <a:pt x="2889875" y="284936"/>
                  <a:pt x="2890356" y="307842"/>
                  <a:pt x="2890800" y="328438"/>
                </a:cubicBezTo>
                <a:moveTo>
                  <a:pt x="2189028" y="194019"/>
                </a:moveTo>
                <a:cubicBezTo>
                  <a:pt x="2200004" y="164079"/>
                  <a:pt x="2223031" y="140299"/>
                  <a:pt x="2244887" y="114879"/>
                </a:cubicBezTo>
                <a:moveTo>
                  <a:pt x="1666802" y="231723"/>
                </a:moveTo>
                <a:cubicBezTo>
                  <a:pt x="1670176" y="206779"/>
                  <a:pt x="1681075" y="180517"/>
                  <a:pt x="1693828" y="163483"/>
                </a:cubicBezTo>
                <a:moveTo>
                  <a:pt x="1053937" y="254896"/>
                </a:moveTo>
                <a:cubicBezTo>
                  <a:pt x="1096169" y="280398"/>
                  <a:pt x="1120427" y="297930"/>
                  <a:pt x="1151803" y="321074"/>
                </a:cubicBezTo>
                <a:moveTo>
                  <a:pt x="310685" y="775145"/>
                </a:moveTo>
                <a:cubicBezTo>
                  <a:pt x="299556" y="751194"/>
                  <a:pt x="298966" y="731762"/>
                  <a:pt x="293596" y="705480"/>
                </a:cubicBezTo>
              </a:path>
              <a:path w="3252151" h="2120861" stroke="0" extrusionOk="0">
                <a:moveTo>
                  <a:pt x="293596" y="705480"/>
                </a:moveTo>
                <a:cubicBezTo>
                  <a:pt x="263006" y="564170"/>
                  <a:pt x="324496" y="434417"/>
                  <a:pt x="423306" y="339092"/>
                </a:cubicBezTo>
                <a:cubicBezTo>
                  <a:pt x="612780" y="223869"/>
                  <a:pt x="891369" y="159679"/>
                  <a:pt x="1054314" y="255387"/>
                </a:cubicBezTo>
                <a:cubicBezTo>
                  <a:pt x="1135036" y="67294"/>
                  <a:pt x="1524220" y="-4052"/>
                  <a:pt x="1690516" y="168490"/>
                </a:cubicBezTo>
                <a:cubicBezTo>
                  <a:pt x="1719619" y="84733"/>
                  <a:pt x="1834048" y="20424"/>
                  <a:pt x="1938417" y="9818"/>
                </a:cubicBezTo>
                <a:cubicBezTo>
                  <a:pt x="2050653" y="-17458"/>
                  <a:pt x="2186777" y="12292"/>
                  <a:pt x="2245866" y="121802"/>
                </a:cubicBezTo>
                <a:cubicBezTo>
                  <a:pt x="2322373" y="-14479"/>
                  <a:pt x="2512456" y="-58727"/>
                  <a:pt x="2669699" y="33874"/>
                </a:cubicBezTo>
                <a:cubicBezTo>
                  <a:pt x="2785256" y="72163"/>
                  <a:pt x="2859894" y="165361"/>
                  <a:pt x="2884627" y="273748"/>
                </a:cubicBezTo>
                <a:cubicBezTo>
                  <a:pt x="3028940" y="297941"/>
                  <a:pt x="3095880" y="380291"/>
                  <a:pt x="3160458" y="506551"/>
                </a:cubicBezTo>
                <a:cubicBezTo>
                  <a:pt x="3206707" y="588353"/>
                  <a:pt x="3181653" y="689337"/>
                  <a:pt x="3148112" y="758993"/>
                </a:cubicBezTo>
                <a:cubicBezTo>
                  <a:pt x="3253906" y="880740"/>
                  <a:pt x="3268675" y="992504"/>
                  <a:pt x="3238299" y="1144970"/>
                </a:cubicBezTo>
                <a:cubicBezTo>
                  <a:pt x="3207761" y="1360577"/>
                  <a:pt x="3072276" y="1458782"/>
                  <a:pt x="2815820" y="1482835"/>
                </a:cubicBezTo>
                <a:cubicBezTo>
                  <a:pt x="2830974" y="1572531"/>
                  <a:pt x="2770001" y="1697357"/>
                  <a:pt x="2664580" y="1772342"/>
                </a:cubicBezTo>
                <a:cubicBezTo>
                  <a:pt x="2527067" y="1855782"/>
                  <a:pt x="2289997" y="1917029"/>
                  <a:pt x="2149656" y="1807395"/>
                </a:cubicBezTo>
                <a:cubicBezTo>
                  <a:pt x="2145528" y="1937976"/>
                  <a:pt x="1962856" y="2028709"/>
                  <a:pt x="1781681" y="2116246"/>
                </a:cubicBezTo>
                <a:cubicBezTo>
                  <a:pt x="1606436" y="2174185"/>
                  <a:pt x="1355581" y="2060012"/>
                  <a:pt x="1240635" y="1927725"/>
                </a:cubicBezTo>
                <a:cubicBezTo>
                  <a:pt x="914550" y="2084755"/>
                  <a:pt x="584304" y="2022758"/>
                  <a:pt x="436932" y="1741462"/>
                </a:cubicBezTo>
                <a:cubicBezTo>
                  <a:pt x="267649" y="1760517"/>
                  <a:pt x="130292" y="1651316"/>
                  <a:pt x="83562" y="1534187"/>
                </a:cubicBezTo>
                <a:cubicBezTo>
                  <a:pt x="55722" y="1434145"/>
                  <a:pt x="65597" y="1353002"/>
                  <a:pt x="159069" y="1254400"/>
                </a:cubicBezTo>
                <a:cubicBezTo>
                  <a:pt x="36043" y="1162816"/>
                  <a:pt x="-8481" y="1082237"/>
                  <a:pt x="-377" y="967348"/>
                </a:cubicBezTo>
                <a:cubicBezTo>
                  <a:pt x="4319" y="806588"/>
                  <a:pt x="173772" y="725010"/>
                  <a:pt x="290811" y="712206"/>
                </a:cubicBezTo>
                <a:cubicBezTo>
                  <a:pt x="291722" y="709710"/>
                  <a:pt x="293078" y="707883"/>
                  <a:pt x="293596" y="705480"/>
                </a:cubicBezTo>
                <a:close/>
              </a:path>
              <a:path w="3252151" h="2120861" stroke="0" extrusionOk="0">
                <a:moveTo>
                  <a:pt x="4428340" y="194356"/>
                </a:moveTo>
                <a:cubicBezTo>
                  <a:pt x="4420940" y="228482"/>
                  <a:pt x="4404839" y="259005"/>
                  <a:pt x="4369427" y="253269"/>
                </a:cubicBezTo>
                <a:cubicBezTo>
                  <a:pt x="4335701" y="252346"/>
                  <a:pt x="4317807" y="225923"/>
                  <a:pt x="4310514" y="194356"/>
                </a:cubicBezTo>
                <a:cubicBezTo>
                  <a:pt x="4307222" y="163632"/>
                  <a:pt x="4334960" y="134769"/>
                  <a:pt x="4369427" y="135443"/>
                </a:cubicBezTo>
                <a:cubicBezTo>
                  <a:pt x="4403295" y="136919"/>
                  <a:pt x="4430467" y="162321"/>
                  <a:pt x="4428340" y="194356"/>
                </a:cubicBezTo>
                <a:close/>
              </a:path>
              <a:path w="3252151" h="2120861" stroke="0" extrusionOk="0">
                <a:moveTo>
                  <a:pt x="4098121" y="317204"/>
                </a:moveTo>
                <a:cubicBezTo>
                  <a:pt x="4086922" y="392871"/>
                  <a:pt x="4044638" y="436871"/>
                  <a:pt x="3980295" y="435030"/>
                </a:cubicBezTo>
                <a:cubicBezTo>
                  <a:pt x="3916032" y="421540"/>
                  <a:pt x="3867147" y="365624"/>
                  <a:pt x="3862469" y="317204"/>
                </a:cubicBezTo>
                <a:cubicBezTo>
                  <a:pt x="3858991" y="261591"/>
                  <a:pt x="3905521" y="195338"/>
                  <a:pt x="3980295" y="199378"/>
                </a:cubicBezTo>
                <a:cubicBezTo>
                  <a:pt x="4048675" y="198511"/>
                  <a:pt x="4085254" y="262235"/>
                  <a:pt x="4098121" y="317204"/>
                </a:cubicBezTo>
                <a:close/>
              </a:path>
              <a:path w="3252151" h="2120861" stroke="0" extrusionOk="0">
                <a:moveTo>
                  <a:pt x="3655543" y="475525"/>
                </a:moveTo>
                <a:cubicBezTo>
                  <a:pt x="3672824" y="586897"/>
                  <a:pt x="3581176" y="670987"/>
                  <a:pt x="3478805" y="652263"/>
                </a:cubicBezTo>
                <a:cubicBezTo>
                  <a:pt x="3391647" y="646017"/>
                  <a:pt x="3280475" y="574655"/>
                  <a:pt x="3302067" y="475525"/>
                </a:cubicBezTo>
                <a:cubicBezTo>
                  <a:pt x="3307174" y="382101"/>
                  <a:pt x="3389884" y="313183"/>
                  <a:pt x="3478805" y="298787"/>
                </a:cubicBezTo>
                <a:cubicBezTo>
                  <a:pt x="3561650" y="295642"/>
                  <a:pt x="3652985" y="373129"/>
                  <a:pt x="3655543" y="475525"/>
                </a:cubicBezTo>
                <a:close/>
              </a:path>
              <a:path w="3252151" h="2120861" fill="none" stroke="0" extrusionOk="0">
                <a:moveTo>
                  <a:pt x="353295" y="1285133"/>
                </a:moveTo>
                <a:cubicBezTo>
                  <a:pt x="294118" y="1302151"/>
                  <a:pt x="224794" y="1260109"/>
                  <a:pt x="162607" y="1246005"/>
                </a:cubicBezTo>
                <a:moveTo>
                  <a:pt x="521548" y="1713331"/>
                </a:moveTo>
                <a:cubicBezTo>
                  <a:pt x="497566" y="1724185"/>
                  <a:pt x="463499" y="1726991"/>
                  <a:pt x="438137" y="1732036"/>
                </a:cubicBezTo>
                <a:moveTo>
                  <a:pt x="1240484" y="1919084"/>
                </a:moveTo>
                <a:cubicBezTo>
                  <a:pt x="1218643" y="1896057"/>
                  <a:pt x="1199585" y="1858299"/>
                  <a:pt x="1190196" y="1833661"/>
                </a:cubicBezTo>
                <a:moveTo>
                  <a:pt x="2170133" y="1706065"/>
                </a:moveTo>
                <a:cubicBezTo>
                  <a:pt x="2166648" y="1739167"/>
                  <a:pt x="2151453" y="1772486"/>
                  <a:pt x="2150033" y="1799786"/>
                </a:cubicBezTo>
                <a:moveTo>
                  <a:pt x="2569274" y="1126903"/>
                </a:moveTo>
                <a:cubicBezTo>
                  <a:pt x="2714338" y="1166223"/>
                  <a:pt x="2804652" y="1323935"/>
                  <a:pt x="2814013" y="1477238"/>
                </a:cubicBezTo>
                <a:moveTo>
                  <a:pt x="3146606" y="753789"/>
                </a:moveTo>
                <a:cubicBezTo>
                  <a:pt x="3128623" y="798191"/>
                  <a:pt x="3076150" y="839644"/>
                  <a:pt x="3037599" y="885164"/>
                </a:cubicBezTo>
                <a:moveTo>
                  <a:pt x="2885079" y="266384"/>
                </a:moveTo>
                <a:cubicBezTo>
                  <a:pt x="2894193" y="286655"/>
                  <a:pt x="2890143" y="308206"/>
                  <a:pt x="2890800" y="328438"/>
                </a:cubicBezTo>
                <a:moveTo>
                  <a:pt x="2189028" y="194019"/>
                </a:moveTo>
                <a:cubicBezTo>
                  <a:pt x="2203823" y="160821"/>
                  <a:pt x="2229530" y="140239"/>
                  <a:pt x="2244887" y="114879"/>
                </a:cubicBezTo>
                <a:moveTo>
                  <a:pt x="1666802" y="231723"/>
                </a:moveTo>
                <a:cubicBezTo>
                  <a:pt x="1671901" y="207338"/>
                  <a:pt x="1682804" y="181006"/>
                  <a:pt x="1693828" y="163483"/>
                </a:cubicBezTo>
                <a:moveTo>
                  <a:pt x="1053937" y="254896"/>
                </a:moveTo>
                <a:cubicBezTo>
                  <a:pt x="1099789" y="276142"/>
                  <a:pt x="1119801" y="297745"/>
                  <a:pt x="1151803" y="321074"/>
                </a:cubicBezTo>
                <a:moveTo>
                  <a:pt x="310685" y="775145"/>
                </a:moveTo>
                <a:cubicBezTo>
                  <a:pt x="298747" y="749231"/>
                  <a:pt x="294410" y="734541"/>
                  <a:pt x="293596" y="705480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xmlns="" sd="462865412">
                  <a:prstGeom prst="cloudCallout">
                    <a:avLst>
                      <a:gd name="adj1" fmla="val 84355"/>
                      <a:gd name="adj2" fmla="val -408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5E68A391-2875-B505-4D1A-3028FB3148F6}"/>
              </a:ext>
            </a:extLst>
          </p:cNvPr>
          <p:cNvSpPr/>
          <p:nvPr/>
        </p:nvSpPr>
        <p:spPr>
          <a:xfrm>
            <a:off x="7726448" y="4212201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-319010 w 2932616"/>
              <a:gd name="connsiteY0" fmla="*/ -90686 h 1908782"/>
              <a:gd name="connsiteX1" fmla="*/ -372032 w 2932616"/>
              <a:gd name="connsiteY1" fmla="*/ -37664 h 1908782"/>
              <a:gd name="connsiteX2" fmla="*/ -425054 w 2932616"/>
              <a:gd name="connsiteY2" fmla="*/ -90686 h 1908782"/>
              <a:gd name="connsiteX3" fmla="*/ -372032 w 2932616"/>
              <a:gd name="connsiteY3" fmla="*/ -143708 h 1908782"/>
              <a:gd name="connsiteX4" fmla="*/ -319010 w 2932616"/>
              <a:gd name="connsiteY4" fmla="*/ -90686 h 1908782"/>
              <a:gd name="connsiteX0" fmla="*/ -52063 w 2932616"/>
              <a:gd name="connsiteY0" fmla="*/ 30928 h 1908782"/>
              <a:gd name="connsiteX1" fmla="*/ -158106 w 2932616"/>
              <a:gd name="connsiteY1" fmla="*/ 136971 h 1908782"/>
              <a:gd name="connsiteX2" fmla="*/ -264149 w 2932616"/>
              <a:gd name="connsiteY2" fmla="*/ 30928 h 1908782"/>
              <a:gd name="connsiteX3" fmla="*/ -158106 w 2932616"/>
              <a:gd name="connsiteY3" fmla="*/ -75115 h 1908782"/>
              <a:gd name="connsiteX4" fmla="*/ -52063 w 2932616"/>
              <a:gd name="connsiteY4" fmla="*/ 30928 h 1908782"/>
              <a:gd name="connsiteX0" fmla="*/ 307072 w 2932616"/>
              <a:gd name="connsiteY0" fmla="*/ 204951 h 1908782"/>
              <a:gd name="connsiteX1" fmla="*/ 148007 w 2932616"/>
              <a:gd name="connsiteY1" fmla="*/ 364016 h 1908782"/>
              <a:gd name="connsiteX2" fmla="*/ -11058 w 2932616"/>
              <a:gd name="connsiteY2" fmla="*/ 204951 h 1908782"/>
              <a:gd name="connsiteX3" fmla="*/ 148007 w 2932616"/>
              <a:gd name="connsiteY3" fmla="*/ 45886 h 1908782"/>
              <a:gd name="connsiteX4" fmla="*/ 307072 w 2932616"/>
              <a:gd name="connsiteY4" fmla="*/ 204951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46586" y="535092"/>
                  <a:pt x="273319" y="421266"/>
                  <a:pt x="381715" y="305184"/>
                </a:cubicBezTo>
                <a:cubicBezTo>
                  <a:pt x="532865" y="166717"/>
                  <a:pt x="813241" y="143838"/>
                  <a:pt x="950724" y="229849"/>
                </a:cubicBezTo>
                <a:cubicBezTo>
                  <a:pt x="1087805" y="76289"/>
                  <a:pt x="1376529" y="18873"/>
                  <a:pt x="1524417" y="151642"/>
                </a:cubicBezTo>
                <a:cubicBezTo>
                  <a:pt x="1543654" y="69129"/>
                  <a:pt x="1647347" y="15738"/>
                  <a:pt x="1747961" y="8836"/>
                </a:cubicBezTo>
                <a:cubicBezTo>
                  <a:pt x="1851888" y="-26955"/>
                  <a:pt x="1965908" y="21536"/>
                  <a:pt x="2025202" y="109622"/>
                </a:cubicBezTo>
                <a:cubicBezTo>
                  <a:pt x="2140990" y="47100"/>
                  <a:pt x="2250598" y="-2860"/>
                  <a:pt x="2407392" y="30487"/>
                </a:cubicBezTo>
                <a:cubicBezTo>
                  <a:pt x="2524562" y="62452"/>
                  <a:pt x="2578248" y="153810"/>
                  <a:pt x="2601203" y="246374"/>
                </a:cubicBezTo>
                <a:cubicBezTo>
                  <a:pt x="2728342" y="285324"/>
                  <a:pt x="2797309" y="346763"/>
                  <a:pt x="2849932" y="455898"/>
                </a:cubicBezTo>
                <a:cubicBezTo>
                  <a:pt x="2875712" y="534447"/>
                  <a:pt x="2864601" y="611735"/>
                  <a:pt x="2838799" y="683096"/>
                </a:cubicBezTo>
                <a:cubicBezTo>
                  <a:pt x="2909750" y="763832"/>
                  <a:pt x="2970175" y="916215"/>
                  <a:pt x="2920125" y="1030477"/>
                </a:cubicBezTo>
                <a:cubicBezTo>
                  <a:pt x="2876311" y="1183784"/>
                  <a:pt x="2725806" y="1316001"/>
                  <a:pt x="2539156" y="1334556"/>
                </a:cubicBezTo>
                <a:cubicBezTo>
                  <a:pt x="2521809" y="1415082"/>
                  <a:pt x="2481455" y="1525858"/>
                  <a:pt x="2402776" y="1595114"/>
                </a:cubicBezTo>
                <a:cubicBezTo>
                  <a:pt x="2286419" y="1701039"/>
                  <a:pt x="2073523" y="1739233"/>
                  <a:pt x="1938445" y="1626662"/>
                </a:cubicBezTo>
                <a:cubicBezTo>
                  <a:pt x="1870790" y="1750717"/>
                  <a:pt x="1767369" y="1833367"/>
                  <a:pt x="1606625" y="1904628"/>
                </a:cubicBezTo>
                <a:cubicBezTo>
                  <a:pt x="1440283" y="1936933"/>
                  <a:pt x="1217533" y="1861651"/>
                  <a:pt x="1118738" y="1734959"/>
                </a:cubicBezTo>
                <a:cubicBezTo>
                  <a:pt x="894001" y="1892985"/>
                  <a:pt x="588335" y="1732334"/>
                  <a:pt x="394002" y="1567322"/>
                </a:cubicBezTo>
                <a:cubicBezTo>
                  <a:pt x="243835" y="1573062"/>
                  <a:pt x="130089" y="1491892"/>
                  <a:pt x="75351" y="1380774"/>
                </a:cubicBezTo>
                <a:cubicBezTo>
                  <a:pt x="36796" y="1291072"/>
                  <a:pt x="92911" y="1208114"/>
                  <a:pt x="143440" y="1128965"/>
                </a:cubicBezTo>
                <a:cubicBezTo>
                  <a:pt x="47874" y="1077773"/>
                  <a:pt x="1684" y="969582"/>
                  <a:pt x="-340" y="870616"/>
                </a:cubicBezTo>
                <a:cubicBezTo>
                  <a:pt x="29313" y="729709"/>
                  <a:pt x="163520" y="652398"/>
                  <a:pt x="262238" y="640988"/>
                </a:cubicBezTo>
                <a:cubicBezTo>
                  <a:pt x="262845" y="638828"/>
                  <a:pt x="264193" y="636822"/>
                  <a:pt x="264750" y="634935"/>
                </a:cubicBezTo>
                <a:close/>
              </a:path>
              <a:path w="2932616" h="1908782" fill="none" extrusionOk="0">
                <a:moveTo>
                  <a:pt x="-319010" y="-90686"/>
                </a:moveTo>
                <a:cubicBezTo>
                  <a:pt x="-321572" y="-60400"/>
                  <a:pt x="-341253" y="-38985"/>
                  <a:pt x="-372032" y="-37664"/>
                </a:cubicBezTo>
                <a:cubicBezTo>
                  <a:pt x="-402180" y="-37783"/>
                  <a:pt x="-421933" y="-63110"/>
                  <a:pt x="-425054" y="-90686"/>
                </a:cubicBezTo>
                <a:cubicBezTo>
                  <a:pt x="-420637" y="-115028"/>
                  <a:pt x="-396934" y="-136602"/>
                  <a:pt x="-372032" y="-143708"/>
                </a:cubicBezTo>
                <a:cubicBezTo>
                  <a:pt x="-341776" y="-147730"/>
                  <a:pt x="-316125" y="-114175"/>
                  <a:pt x="-319010" y="-90686"/>
                </a:cubicBezTo>
                <a:close/>
              </a:path>
              <a:path w="2932616" h="1908782" fill="none" extrusionOk="0">
                <a:moveTo>
                  <a:pt x="-52063" y="30928"/>
                </a:moveTo>
                <a:cubicBezTo>
                  <a:pt x="-45361" y="99136"/>
                  <a:pt x="-92205" y="121829"/>
                  <a:pt x="-158106" y="136971"/>
                </a:cubicBezTo>
                <a:cubicBezTo>
                  <a:pt x="-211351" y="127967"/>
                  <a:pt x="-260139" y="91088"/>
                  <a:pt x="-264149" y="30928"/>
                </a:cubicBezTo>
                <a:cubicBezTo>
                  <a:pt x="-272018" y="-31678"/>
                  <a:pt x="-211942" y="-83488"/>
                  <a:pt x="-158106" y="-75115"/>
                </a:cubicBezTo>
                <a:cubicBezTo>
                  <a:pt x="-94806" y="-74687"/>
                  <a:pt x="-59188" y="-26556"/>
                  <a:pt x="-52063" y="30928"/>
                </a:cubicBezTo>
                <a:close/>
              </a:path>
              <a:path w="2932616" h="1908782" fill="none" extrusionOk="0">
                <a:moveTo>
                  <a:pt x="307072" y="204951"/>
                </a:moveTo>
                <a:cubicBezTo>
                  <a:pt x="297010" y="283475"/>
                  <a:pt x="244133" y="375505"/>
                  <a:pt x="148007" y="364016"/>
                </a:cubicBezTo>
                <a:cubicBezTo>
                  <a:pt x="80774" y="367675"/>
                  <a:pt x="12553" y="286321"/>
                  <a:pt x="-11058" y="204951"/>
                </a:cubicBezTo>
                <a:cubicBezTo>
                  <a:pt x="-28370" y="133279"/>
                  <a:pt x="48784" y="41704"/>
                  <a:pt x="148007" y="45886"/>
                </a:cubicBezTo>
                <a:cubicBezTo>
                  <a:pt x="238909" y="25827"/>
                  <a:pt x="324341" y="100022"/>
                  <a:pt x="307072" y="204951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55192" y="1154636"/>
                  <a:pt x="192446" y="1135940"/>
                  <a:pt x="146630" y="1121409"/>
                </a:cubicBezTo>
                <a:moveTo>
                  <a:pt x="470304" y="1542004"/>
                </a:moveTo>
                <a:cubicBezTo>
                  <a:pt x="444970" y="1550686"/>
                  <a:pt x="424969" y="1561993"/>
                  <a:pt x="395088" y="1558838"/>
                </a:cubicBezTo>
                <a:moveTo>
                  <a:pt x="1118602" y="1727182"/>
                </a:moveTo>
                <a:cubicBezTo>
                  <a:pt x="1098718" y="1704414"/>
                  <a:pt x="1086272" y="1683445"/>
                  <a:pt x="1073255" y="1650301"/>
                </a:cubicBezTo>
                <a:moveTo>
                  <a:pt x="1956910" y="1535464"/>
                </a:moveTo>
                <a:cubicBezTo>
                  <a:pt x="1955416" y="1561470"/>
                  <a:pt x="1942458" y="1589076"/>
                  <a:pt x="1938785" y="1619813"/>
                </a:cubicBezTo>
                <a:moveTo>
                  <a:pt x="2316834" y="1014217"/>
                </a:moveTo>
                <a:cubicBezTo>
                  <a:pt x="2445361" y="1040178"/>
                  <a:pt x="2541125" y="1192505"/>
                  <a:pt x="2537527" y="1329519"/>
                </a:cubicBezTo>
                <a:moveTo>
                  <a:pt x="2837441" y="678412"/>
                </a:moveTo>
                <a:cubicBezTo>
                  <a:pt x="2827897" y="729475"/>
                  <a:pt x="2769555" y="768568"/>
                  <a:pt x="2739144" y="796651"/>
                </a:cubicBezTo>
                <a:moveTo>
                  <a:pt x="2601610" y="239746"/>
                </a:moveTo>
                <a:cubicBezTo>
                  <a:pt x="2604337" y="259031"/>
                  <a:pt x="2605426" y="272565"/>
                  <a:pt x="2606769" y="295596"/>
                </a:cubicBezTo>
                <a:moveTo>
                  <a:pt x="1973949" y="174618"/>
                </a:moveTo>
                <a:cubicBezTo>
                  <a:pt x="1991257" y="147594"/>
                  <a:pt x="2006257" y="132702"/>
                  <a:pt x="2024319" y="103392"/>
                </a:cubicBezTo>
                <a:moveTo>
                  <a:pt x="1503033" y="208552"/>
                </a:moveTo>
                <a:cubicBezTo>
                  <a:pt x="1503832" y="185694"/>
                  <a:pt x="1519713" y="163220"/>
                  <a:pt x="1527404" y="147135"/>
                </a:cubicBezTo>
                <a:moveTo>
                  <a:pt x="950384" y="229407"/>
                </a:moveTo>
                <a:cubicBezTo>
                  <a:pt x="973310" y="250445"/>
                  <a:pt x="1012205" y="265148"/>
                  <a:pt x="1038634" y="288968"/>
                </a:cubicBezTo>
                <a:moveTo>
                  <a:pt x="280159" y="697633"/>
                </a:moveTo>
                <a:cubicBezTo>
                  <a:pt x="273711" y="675605"/>
                  <a:pt x="271906" y="652513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49190" y="525128"/>
                  <a:pt x="252552" y="394077"/>
                  <a:pt x="381715" y="305184"/>
                </a:cubicBezTo>
                <a:cubicBezTo>
                  <a:pt x="536393" y="107240"/>
                  <a:pt x="771246" y="82136"/>
                  <a:pt x="950724" y="229849"/>
                </a:cubicBezTo>
                <a:cubicBezTo>
                  <a:pt x="1034414" y="53941"/>
                  <a:pt x="1368274" y="-50199"/>
                  <a:pt x="1524417" y="151642"/>
                </a:cubicBezTo>
                <a:cubicBezTo>
                  <a:pt x="1566996" y="66519"/>
                  <a:pt x="1653444" y="16251"/>
                  <a:pt x="1747961" y="8836"/>
                </a:cubicBezTo>
                <a:cubicBezTo>
                  <a:pt x="1827300" y="4270"/>
                  <a:pt x="1966500" y="18020"/>
                  <a:pt x="2025202" y="109622"/>
                </a:cubicBezTo>
                <a:cubicBezTo>
                  <a:pt x="2122211" y="5634"/>
                  <a:pt x="2272832" y="-46790"/>
                  <a:pt x="2407392" y="30487"/>
                </a:cubicBezTo>
                <a:cubicBezTo>
                  <a:pt x="2524429" y="70965"/>
                  <a:pt x="2556631" y="159969"/>
                  <a:pt x="2601203" y="246374"/>
                </a:cubicBezTo>
                <a:cubicBezTo>
                  <a:pt x="2714048" y="247850"/>
                  <a:pt x="2818492" y="385520"/>
                  <a:pt x="2849932" y="455898"/>
                </a:cubicBezTo>
                <a:cubicBezTo>
                  <a:pt x="2866978" y="525855"/>
                  <a:pt x="2874835" y="613011"/>
                  <a:pt x="2838799" y="683096"/>
                </a:cubicBezTo>
                <a:cubicBezTo>
                  <a:pt x="2924236" y="787496"/>
                  <a:pt x="2957835" y="909852"/>
                  <a:pt x="2920125" y="1030477"/>
                </a:cubicBezTo>
                <a:cubicBezTo>
                  <a:pt x="2844584" y="1170365"/>
                  <a:pt x="2720152" y="1335132"/>
                  <a:pt x="2539156" y="1334556"/>
                </a:cubicBezTo>
                <a:cubicBezTo>
                  <a:pt x="2542099" y="1441345"/>
                  <a:pt x="2495263" y="1530106"/>
                  <a:pt x="2402776" y="1595114"/>
                </a:cubicBezTo>
                <a:cubicBezTo>
                  <a:pt x="2268151" y="1697220"/>
                  <a:pt x="2086620" y="1703008"/>
                  <a:pt x="1938445" y="1626662"/>
                </a:cubicBezTo>
                <a:cubicBezTo>
                  <a:pt x="1907580" y="1787326"/>
                  <a:pt x="1771623" y="1879808"/>
                  <a:pt x="1606625" y="1904628"/>
                </a:cubicBezTo>
                <a:cubicBezTo>
                  <a:pt x="1434659" y="1977208"/>
                  <a:pt x="1247134" y="1889972"/>
                  <a:pt x="1118738" y="1734959"/>
                </a:cubicBezTo>
                <a:cubicBezTo>
                  <a:pt x="928480" y="1884250"/>
                  <a:pt x="568576" y="1799789"/>
                  <a:pt x="394002" y="1567322"/>
                </a:cubicBezTo>
                <a:cubicBezTo>
                  <a:pt x="253486" y="1591732"/>
                  <a:pt x="115955" y="1508750"/>
                  <a:pt x="75351" y="1380774"/>
                </a:cubicBezTo>
                <a:cubicBezTo>
                  <a:pt x="39201" y="1276829"/>
                  <a:pt x="58583" y="1202433"/>
                  <a:pt x="143440" y="1128965"/>
                </a:cubicBezTo>
                <a:cubicBezTo>
                  <a:pt x="35477" y="1079980"/>
                  <a:pt x="-16500" y="960066"/>
                  <a:pt x="-340" y="870616"/>
                </a:cubicBezTo>
                <a:cubicBezTo>
                  <a:pt x="31747" y="724617"/>
                  <a:pt x="101616" y="651724"/>
                  <a:pt x="262238" y="640988"/>
                </a:cubicBezTo>
                <a:cubicBezTo>
                  <a:pt x="262541" y="638736"/>
                  <a:pt x="263813" y="637045"/>
                  <a:pt x="264750" y="634935"/>
                </a:cubicBezTo>
                <a:close/>
              </a:path>
              <a:path w="2932616" h="1908782" stroke="0" extrusionOk="0">
                <a:moveTo>
                  <a:pt x="-319010" y="-90686"/>
                </a:moveTo>
                <a:cubicBezTo>
                  <a:pt x="-317201" y="-59714"/>
                  <a:pt x="-341725" y="-40892"/>
                  <a:pt x="-372032" y="-37664"/>
                </a:cubicBezTo>
                <a:cubicBezTo>
                  <a:pt x="-398169" y="-37344"/>
                  <a:pt x="-424082" y="-60631"/>
                  <a:pt x="-425054" y="-90686"/>
                </a:cubicBezTo>
                <a:cubicBezTo>
                  <a:pt x="-424844" y="-120717"/>
                  <a:pt x="-405409" y="-136545"/>
                  <a:pt x="-372032" y="-143708"/>
                </a:cubicBezTo>
                <a:cubicBezTo>
                  <a:pt x="-341838" y="-147976"/>
                  <a:pt x="-312908" y="-118428"/>
                  <a:pt x="-319010" y="-90686"/>
                </a:cubicBezTo>
                <a:close/>
              </a:path>
              <a:path w="2932616" h="1908782" stroke="0" extrusionOk="0">
                <a:moveTo>
                  <a:pt x="-52063" y="30928"/>
                </a:moveTo>
                <a:cubicBezTo>
                  <a:pt x="-44599" y="103292"/>
                  <a:pt x="-102589" y="143937"/>
                  <a:pt x="-158106" y="136971"/>
                </a:cubicBezTo>
                <a:cubicBezTo>
                  <a:pt x="-206754" y="123194"/>
                  <a:pt x="-262847" y="88095"/>
                  <a:pt x="-264149" y="30928"/>
                </a:cubicBezTo>
                <a:cubicBezTo>
                  <a:pt x="-260788" y="-22274"/>
                  <a:pt x="-223526" y="-71670"/>
                  <a:pt x="-158106" y="-75115"/>
                </a:cubicBezTo>
                <a:cubicBezTo>
                  <a:pt x="-100382" y="-65888"/>
                  <a:pt x="-55500" y="-29665"/>
                  <a:pt x="-52063" y="30928"/>
                </a:cubicBezTo>
                <a:close/>
              </a:path>
              <a:path w="2932616" h="1908782" stroke="0" extrusionOk="0">
                <a:moveTo>
                  <a:pt x="307072" y="204951"/>
                </a:moveTo>
                <a:cubicBezTo>
                  <a:pt x="311501" y="311605"/>
                  <a:pt x="235422" y="367092"/>
                  <a:pt x="148007" y="364016"/>
                </a:cubicBezTo>
                <a:cubicBezTo>
                  <a:pt x="44754" y="361665"/>
                  <a:pt x="-4815" y="284330"/>
                  <a:pt x="-11058" y="204951"/>
                </a:cubicBezTo>
                <a:cubicBezTo>
                  <a:pt x="-2359" y="108978"/>
                  <a:pt x="57219" y="39591"/>
                  <a:pt x="148007" y="45886"/>
                </a:cubicBezTo>
                <a:cubicBezTo>
                  <a:pt x="246291" y="24997"/>
                  <a:pt x="320256" y="103911"/>
                  <a:pt x="307072" y="204951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8213" y="1173502"/>
                  <a:pt x="212092" y="1143131"/>
                  <a:pt x="146630" y="1121409"/>
                </a:cubicBezTo>
                <a:moveTo>
                  <a:pt x="470304" y="1542004"/>
                </a:moveTo>
                <a:cubicBezTo>
                  <a:pt x="442927" y="1552760"/>
                  <a:pt x="422752" y="1555234"/>
                  <a:pt x="395088" y="1558838"/>
                </a:cubicBezTo>
                <a:moveTo>
                  <a:pt x="1118602" y="1727182"/>
                </a:moveTo>
                <a:cubicBezTo>
                  <a:pt x="1101720" y="1704117"/>
                  <a:pt x="1085222" y="1675496"/>
                  <a:pt x="1073255" y="1650301"/>
                </a:cubicBezTo>
                <a:moveTo>
                  <a:pt x="1956910" y="1535464"/>
                </a:moveTo>
                <a:cubicBezTo>
                  <a:pt x="1957896" y="1561280"/>
                  <a:pt x="1951557" y="1585139"/>
                  <a:pt x="1938785" y="1619813"/>
                </a:cubicBezTo>
                <a:moveTo>
                  <a:pt x="2316834" y="1014217"/>
                </a:moveTo>
                <a:cubicBezTo>
                  <a:pt x="2439884" y="1062755"/>
                  <a:pt x="2564852" y="1199632"/>
                  <a:pt x="2537527" y="1329519"/>
                </a:cubicBezTo>
                <a:moveTo>
                  <a:pt x="2837441" y="678412"/>
                </a:moveTo>
                <a:cubicBezTo>
                  <a:pt x="2813742" y="737863"/>
                  <a:pt x="2784119" y="762557"/>
                  <a:pt x="2739144" y="796651"/>
                </a:cubicBezTo>
                <a:moveTo>
                  <a:pt x="2601610" y="239746"/>
                </a:moveTo>
                <a:cubicBezTo>
                  <a:pt x="2604121" y="257985"/>
                  <a:pt x="2605276" y="281150"/>
                  <a:pt x="2606769" y="295596"/>
                </a:cubicBezTo>
                <a:moveTo>
                  <a:pt x="1973949" y="174618"/>
                </a:moveTo>
                <a:cubicBezTo>
                  <a:pt x="1978754" y="152237"/>
                  <a:pt x="2004081" y="128537"/>
                  <a:pt x="2024319" y="103392"/>
                </a:cubicBezTo>
                <a:moveTo>
                  <a:pt x="1503033" y="208552"/>
                </a:moveTo>
                <a:cubicBezTo>
                  <a:pt x="1501974" y="189452"/>
                  <a:pt x="1519845" y="165460"/>
                  <a:pt x="1527404" y="147135"/>
                </a:cubicBezTo>
                <a:moveTo>
                  <a:pt x="950384" y="229407"/>
                </a:moveTo>
                <a:cubicBezTo>
                  <a:pt x="973090" y="243597"/>
                  <a:pt x="1020837" y="261102"/>
                  <a:pt x="1038634" y="288968"/>
                </a:cubicBezTo>
                <a:moveTo>
                  <a:pt x="280159" y="697633"/>
                </a:moveTo>
                <a:cubicBezTo>
                  <a:pt x="274971" y="672876"/>
                  <a:pt x="268793" y="657343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xmlns="" sd="2791601523">
                  <a:prstGeom prst="cloudCallout">
                    <a:avLst>
                      <a:gd name="adj1" fmla="val -62686"/>
                      <a:gd name="adj2" fmla="val -5475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EE9BC9AC-311D-F477-0852-8C0D3D90D516}"/>
              </a:ext>
            </a:extLst>
          </p:cNvPr>
          <p:cNvSpPr/>
          <p:nvPr/>
        </p:nvSpPr>
        <p:spPr>
          <a:xfrm>
            <a:off x="8672448" y="1479402"/>
            <a:ext cx="2932616" cy="1908782"/>
          </a:xfrm>
          <a:custGeom>
            <a:avLst/>
            <a:gdLst>
              <a:gd name="connsiteX0" fmla="*/ 264750 w 2932616"/>
              <a:gd name="connsiteY0" fmla="*/ 634935 h 1908782"/>
              <a:gd name="connsiteX1" fmla="*/ 381715 w 2932616"/>
              <a:gd name="connsiteY1" fmla="*/ 305184 h 1908782"/>
              <a:gd name="connsiteX2" fmla="*/ 950724 w 2932616"/>
              <a:gd name="connsiteY2" fmla="*/ 229849 h 1908782"/>
              <a:gd name="connsiteX3" fmla="*/ 1524417 w 2932616"/>
              <a:gd name="connsiteY3" fmla="*/ 151642 h 1908782"/>
              <a:gd name="connsiteX4" fmla="*/ 1747961 w 2932616"/>
              <a:gd name="connsiteY4" fmla="*/ 8836 h 1908782"/>
              <a:gd name="connsiteX5" fmla="*/ 2025202 w 2932616"/>
              <a:gd name="connsiteY5" fmla="*/ 109622 h 1908782"/>
              <a:gd name="connsiteX6" fmla="*/ 2407392 w 2932616"/>
              <a:gd name="connsiteY6" fmla="*/ 30487 h 1908782"/>
              <a:gd name="connsiteX7" fmla="*/ 2601203 w 2932616"/>
              <a:gd name="connsiteY7" fmla="*/ 246374 h 1908782"/>
              <a:gd name="connsiteX8" fmla="*/ 2849932 w 2932616"/>
              <a:gd name="connsiteY8" fmla="*/ 455898 h 1908782"/>
              <a:gd name="connsiteX9" fmla="*/ 2838799 w 2932616"/>
              <a:gd name="connsiteY9" fmla="*/ 683096 h 1908782"/>
              <a:gd name="connsiteX10" fmla="*/ 2920125 w 2932616"/>
              <a:gd name="connsiteY10" fmla="*/ 1030477 h 1908782"/>
              <a:gd name="connsiteX11" fmla="*/ 2539156 w 2932616"/>
              <a:gd name="connsiteY11" fmla="*/ 1334556 h 1908782"/>
              <a:gd name="connsiteX12" fmla="*/ 2402776 w 2932616"/>
              <a:gd name="connsiteY12" fmla="*/ 1595114 h 1908782"/>
              <a:gd name="connsiteX13" fmla="*/ 1938445 w 2932616"/>
              <a:gd name="connsiteY13" fmla="*/ 1626662 h 1908782"/>
              <a:gd name="connsiteX14" fmla="*/ 1606625 w 2932616"/>
              <a:gd name="connsiteY14" fmla="*/ 1904628 h 1908782"/>
              <a:gd name="connsiteX15" fmla="*/ 1118738 w 2932616"/>
              <a:gd name="connsiteY15" fmla="*/ 1734959 h 1908782"/>
              <a:gd name="connsiteX16" fmla="*/ 394002 w 2932616"/>
              <a:gd name="connsiteY16" fmla="*/ 1567322 h 1908782"/>
              <a:gd name="connsiteX17" fmla="*/ 75351 w 2932616"/>
              <a:gd name="connsiteY17" fmla="*/ 1380774 h 1908782"/>
              <a:gd name="connsiteX18" fmla="*/ 143440 w 2932616"/>
              <a:gd name="connsiteY18" fmla="*/ 1128965 h 1908782"/>
              <a:gd name="connsiteX19" fmla="*/ -340 w 2932616"/>
              <a:gd name="connsiteY19" fmla="*/ 870616 h 1908782"/>
              <a:gd name="connsiteX20" fmla="*/ 262238 w 2932616"/>
              <a:gd name="connsiteY20" fmla="*/ 640988 h 1908782"/>
              <a:gd name="connsiteX21" fmla="*/ 264750 w 2932616"/>
              <a:gd name="connsiteY21" fmla="*/ 634935 h 1908782"/>
              <a:gd name="connsiteX0" fmla="*/ -1020228 w 2932616"/>
              <a:gd name="connsiteY0" fmla="*/ 1800535 h 1908782"/>
              <a:gd name="connsiteX1" fmla="*/ -1073250 w 2932616"/>
              <a:gd name="connsiteY1" fmla="*/ 1853557 h 1908782"/>
              <a:gd name="connsiteX2" fmla="*/ -1126272 w 2932616"/>
              <a:gd name="connsiteY2" fmla="*/ 1800535 h 1908782"/>
              <a:gd name="connsiteX3" fmla="*/ -1073250 w 2932616"/>
              <a:gd name="connsiteY3" fmla="*/ 1747513 h 1908782"/>
              <a:gd name="connsiteX4" fmla="*/ -1020228 w 2932616"/>
              <a:gd name="connsiteY4" fmla="*/ 1800535 h 1908782"/>
              <a:gd name="connsiteX0" fmla="*/ -589300 w 2932616"/>
              <a:gd name="connsiteY0" fmla="*/ 1674622 h 1908782"/>
              <a:gd name="connsiteX1" fmla="*/ -695343 w 2932616"/>
              <a:gd name="connsiteY1" fmla="*/ 1780665 h 1908782"/>
              <a:gd name="connsiteX2" fmla="*/ -801386 w 2932616"/>
              <a:gd name="connsiteY2" fmla="*/ 1674622 h 1908782"/>
              <a:gd name="connsiteX3" fmla="*/ -695343 w 2932616"/>
              <a:gd name="connsiteY3" fmla="*/ 1568579 h 1908782"/>
              <a:gd name="connsiteX4" fmla="*/ -589300 w 2932616"/>
              <a:gd name="connsiteY4" fmla="*/ 1674622 h 1908782"/>
              <a:gd name="connsiteX0" fmla="*/ -57767 w 2932616"/>
              <a:gd name="connsiteY0" fmla="*/ 1515189 h 1908782"/>
              <a:gd name="connsiteX1" fmla="*/ -216832 w 2932616"/>
              <a:gd name="connsiteY1" fmla="*/ 1674254 h 1908782"/>
              <a:gd name="connsiteX2" fmla="*/ -375897 w 2932616"/>
              <a:gd name="connsiteY2" fmla="*/ 1515189 h 1908782"/>
              <a:gd name="connsiteX3" fmla="*/ -216832 w 2932616"/>
              <a:gd name="connsiteY3" fmla="*/ 1356124 h 1908782"/>
              <a:gd name="connsiteX4" fmla="*/ -57767 w 2932616"/>
              <a:gd name="connsiteY4" fmla="*/ 1515189 h 1908782"/>
              <a:gd name="connsiteX0" fmla="*/ 318582 w 2932616"/>
              <a:gd name="connsiteY0" fmla="*/ 1156624 h 1908782"/>
              <a:gd name="connsiteX1" fmla="*/ 146630 w 2932616"/>
              <a:gd name="connsiteY1" fmla="*/ 1121409 h 1908782"/>
              <a:gd name="connsiteX2" fmla="*/ 470304 w 2932616"/>
              <a:gd name="connsiteY2" fmla="*/ 1542004 h 1908782"/>
              <a:gd name="connsiteX3" fmla="*/ 395088 w 2932616"/>
              <a:gd name="connsiteY3" fmla="*/ 1558838 h 1908782"/>
              <a:gd name="connsiteX4" fmla="*/ 1118602 w 2932616"/>
              <a:gd name="connsiteY4" fmla="*/ 1727182 h 1908782"/>
              <a:gd name="connsiteX5" fmla="*/ 1073255 w 2932616"/>
              <a:gd name="connsiteY5" fmla="*/ 1650301 h 1908782"/>
              <a:gd name="connsiteX6" fmla="*/ 1956910 w 2932616"/>
              <a:gd name="connsiteY6" fmla="*/ 1535464 h 1908782"/>
              <a:gd name="connsiteX7" fmla="*/ 1938785 w 2932616"/>
              <a:gd name="connsiteY7" fmla="*/ 1619813 h 1908782"/>
              <a:gd name="connsiteX8" fmla="*/ 2316834 w 2932616"/>
              <a:gd name="connsiteY8" fmla="*/ 1014217 h 1908782"/>
              <a:gd name="connsiteX9" fmla="*/ 2537527 w 2932616"/>
              <a:gd name="connsiteY9" fmla="*/ 1329519 h 1908782"/>
              <a:gd name="connsiteX10" fmla="*/ 2837441 w 2932616"/>
              <a:gd name="connsiteY10" fmla="*/ 678412 h 1908782"/>
              <a:gd name="connsiteX11" fmla="*/ 2739144 w 2932616"/>
              <a:gd name="connsiteY11" fmla="*/ 796651 h 1908782"/>
              <a:gd name="connsiteX12" fmla="*/ 2601610 w 2932616"/>
              <a:gd name="connsiteY12" fmla="*/ 239746 h 1908782"/>
              <a:gd name="connsiteX13" fmla="*/ 2606769 w 2932616"/>
              <a:gd name="connsiteY13" fmla="*/ 295596 h 1908782"/>
              <a:gd name="connsiteX14" fmla="*/ 1973949 w 2932616"/>
              <a:gd name="connsiteY14" fmla="*/ 174618 h 1908782"/>
              <a:gd name="connsiteX15" fmla="*/ 2024319 w 2932616"/>
              <a:gd name="connsiteY15" fmla="*/ 103392 h 1908782"/>
              <a:gd name="connsiteX16" fmla="*/ 1503033 w 2932616"/>
              <a:gd name="connsiteY16" fmla="*/ 208552 h 1908782"/>
              <a:gd name="connsiteX17" fmla="*/ 1527404 w 2932616"/>
              <a:gd name="connsiteY17" fmla="*/ 147135 h 1908782"/>
              <a:gd name="connsiteX18" fmla="*/ 950384 w 2932616"/>
              <a:gd name="connsiteY18" fmla="*/ 229407 h 1908782"/>
              <a:gd name="connsiteX19" fmla="*/ 1038634 w 2932616"/>
              <a:gd name="connsiteY19" fmla="*/ 288968 h 1908782"/>
              <a:gd name="connsiteX20" fmla="*/ 280159 w 2932616"/>
              <a:gd name="connsiteY20" fmla="*/ 697633 h 1908782"/>
              <a:gd name="connsiteX21" fmla="*/ 264750 w 2932616"/>
              <a:gd name="connsiteY21" fmla="*/ 634935 h 19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2616" h="1908782" fill="none" extrusionOk="0">
                <a:moveTo>
                  <a:pt x="264750" y="634935"/>
                </a:moveTo>
                <a:cubicBezTo>
                  <a:pt x="239712" y="496183"/>
                  <a:pt x="309940" y="395668"/>
                  <a:pt x="381715" y="305184"/>
                </a:cubicBezTo>
                <a:cubicBezTo>
                  <a:pt x="581367" y="174931"/>
                  <a:pt x="707251" y="114705"/>
                  <a:pt x="950724" y="229849"/>
                </a:cubicBezTo>
                <a:cubicBezTo>
                  <a:pt x="1080067" y="30228"/>
                  <a:pt x="1345343" y="40446"/>
                  <a:pt x="1524417" y="151642"/>
                </a:cubicBezTo>
                <a:cubicBezTo>
                  <a:pt x="1546810" y="65814"/>
                  <a:pt x="1643930" y="37098"/>
                  <a:pt x="1747961" y="8836"/>
                </a:cubicBezTo>
                <a:cubicBezTo>
                  <a:pt x="1858284" y="-2069"/>
                  <a:pt x="1978204" y="28439"/>
                  <a:pt x="2025202" y="109622"/>
                </a:cubicBezTo>
                <a:cubicBezTo>
                  <a:pt x="2127435" y="-23533"/>
                  <a:pt x="2273047" y="-39966"/>
                  <a:pt x="2407392" y="30487"/>
                </a:cubicBezTo>
                <a:cubicBezTo>
                  <a:pt x="2523410" y="49732"/>
                  <a:pt x="2597268" y="173516"/>
                  <a:pt x="2601203" y="246374"/>
                </a:cubicBezTo>
                <a:cubicBezTo>
                  <a:pt x="2693567" y="256914"/>
                  <a:pt x="2822747" y="370377"/>
                  <a:pt x="2849932" y="455898"/>
                </a:cubicBezTo>
                <a:cubicBezTo>
                  <a:pt x="2870908" y="510902"/>
                  <a:pt x="2877649" y="610153"/>
                  <a:pt x="2838799" y="683096"/>
                </a:cubicBezTo>
                <a:cubicBezTo>
                  <a:pt x="2958565" y="771656"/>
                  <a:pt x="2974082" y="888267"/>
                  <a:pt x="2920125" y="1030477"/>
                </a:cubicBezTo>
                <a:cubicBezTo>
                  <a:pt x="2838456" y="1166892"/>
                  <a:pt x="2743274" y="1320710"/>
                  <a:pt x="2539156" y="1334556"/>
                </a:cubicBezTo>
                <a:cubicBezTo>
                  <a:pt x="2537510" y="1438408"/>
                  <a:pt x="2485863" y="1522071"/>
                  <a:pt x="2402776" y="1595114"/>
                </a:cubicBezTo>
                <a:cubicBezTo>
                  <a:pt x="2274217" y="1689483"/>
                  <a:pt x="2126800" y="1707240"/>
                  <a:pt x="1938445" y="1626662"/>
                </a:cubicBezTo>
                <a:cubicBezTo>
                  <a:pt x="1854929" y="1775196"/>
                  <a:pt x="1787855" y="1876736"/>
                  <a:pt x="1606625" y="1904628"/>
                </a:cubicBezTo>
                <a:cubicBezTo>
                  <a:pt x="1415762" y="1976414"/>
                  <a:pt x="1233022" y="1858675"/>
                  <a:pt x="1118738" y="1734959"/>
                </a:cubicBezTo>
                <a:cubicBezTo>
                  <a:pt x="863370" y="1882426"/>
                  <a:pt x="567831" y="1762441"/>
                  <a:pt x="394002" y="1567322"/>
                </a:cubicBezTo>
                <a:cubicBezTo>
                  <a:pt x="226847" y="1602182"/>
                  <a:pt x="118232" y="1501421"/>
                  <a:pt x="75351" y="1380774"/>
                </a:cubicBezTo>
                <a:cubicBezTo>
                  <a:pt x="25818" y="1285981"/>
                  <a:pt x="80060" y="1182369"/>
                  <a:pt x="143440" y="1128965"/>
                </a:cubicBezTo>
                <a:cubicBezTo>
                  <a:pt x="50119" y="1104748"/>
                  <a:pt x="-21933" y="970876"/>
                  <a:pt x="-340" y="870616"/>
                </a:cubicBezTo>
                <a:cubicBezTo>
                  <a:pt x="22427" y="718831"/>
                  <a:pt x="132181" y="681323"/>
                  <a:pt x="262238" y="640988"/>
                </a:cubicBezTo>
                <a:cubicBezTo>
                  <a:pt x="262790" y="639234"/>
                  <a:pt x="263888" y="636947"/>
                  <a:pt x="264750" y="634935"/>
                </a:cubicBezTo>
                <a:close/>
              </a:path>
              <a:path w="2932616" h="1908782" fill="none" extrusionOk="0">
                <a:moveTo>
                  <a:pt x="-1020228" y="1800535"/>
                </a:moveTo>
                <a:cubicBezTo>
                  <a:pt x="-1025854" y="1830505"/>
                  <a:pt x="-1045403" y="1849816"/>
                  <a:pt x="-1073250" y="1853557"/>
                </a:cubicBezTo>
                <a:cubicBezTo>
                  <a:pt x="-1095700" y="1852838"/>
                  <a:pt x="-1126532" y="1824478"/>
                  <a:pt x="-1126272" y="1800535"/>
                </a:cubicBezTo>
                <a:cubicBezTo>
                  <a:pt x="-1128314" y="1767742"/>
                  <a:pt x="-1101893" y="1748036"/>
                  <a:pt x="-1073250" y="1747513"/>
                </a:cubicBezTo>
                <a:cubicBezTo>
                  <a:pt x="-1039822" y="1743283"/>
                  <a:pt x="-1023069" y="1775573"/>
                  <a:pt x="-1020228" y="1800535"/>
                </a:cubicBezTo>
                <a:close/>
              </a:path>
              <a:path w="2932616" h="1908782" fill="none" extrusionOk="0">
                <a:moveTo>
                  <a:pt x="-589300" y="1674622"/>
                </a:moveTo>
                <a:cubicBezTo>
                  <a:pt x="-594863" y="1731787"/>
                  <a:pt x="-650181" y="1785991"/>
                  <a:pt x="-695343" y="1780665"/>
                </a:cubicBezTo>
                <a:cubicBezTo>
                  <a:pt x="-760653" y="1776498"/>
                  <a:pt x="-800617" y="1734194"/>
                  <a:pt x="-801386" y="1674622"/>
                </a:cubicBezTo>
                <a:cubicBezTo>
                  <a:pt x="-797006" y="1604457"/>
                  <a:pt x="-746429" y="1580786"/>
                  <a:pt x="-695343" y="1568579"/>
                </a:cubicBezTo>
                <a:cubicBezTo>
                  <a:pt x="-642080" y="1572546"/>
                  <a:pt x="-582319" y="1611527"/>
                  <a:pt x="-589300" y="1674622"/>
                </a:cubicBezTo>
                <a:close/>
              </a:path>
              <a:path w="2932616" h="1908782" fill="none" extrusionOk="0">
                <a:moveTo>
                  <a:pt x="-57767" y="1515189"/>
                </a:moveTo>
                <a:cubicBezTo>
                  <a:pt x="-59708" y="1605991"/>
                  <a:pt x="-120967" y="1663779"/>
                  <a:pt x="-216832" y="1674254"/>
                </a:cubicBezTo>
                <a:cubicBezTo>
                  <a:pt x="-308746" y="1674258"/>
                  <a:pt x="-373938" y="1609420"/>
                  <a:pt x="-375897" y="1515189"/>
                </a:cubicBezTo>
                <a:cubicBezTo>
                  <a:pt x="-372972" y="1427534"/>
                  <a:pt x="-305711" y="1345329"/>
                  <a:pt x="-216832" y="1356124"/>
                </a:cubicBezTo>
                <a:cubicBezTo>
                  <a:pt x="-123272" y="1366996"/>
                  <a:pt x="-65725" y="1446927"/>
                  <a:pt x="-57767" y="1515189"/>
                </a:cubicBezTo>
                <a:close/>
              </a:path>
              <a:path w="2932616" h="1908782" fill="none" extrusionOk="0">
                <a:moveTo>
                  <a:pt x="318582" y="1156624"/>
                </a:moveTo>
                <a:cubicBezTo>
                  <a:pt x="262277" y="1173081"/>
                  <a:pt x="207326" y="1143891"/>
                  <a:pt x="146630" y="1121409"/>
                </a:cubicBezTo>
                <a:moveTo>
                  <a:pt x="470304" y="1542004"/>
                </a:moveTo>
                <a:cubicBezTo>
                  <a:pt x="440086" y="1553651"/>
                  <a:pt x="422947" y="1559391"/>
                  <a:pt x="395088" y="1558838"/>
                </a:cubicBezTo>
                <a:moveTo>
                  <a:pt x="1118602" y="1727182"/>
                </a:moveTo>
                <a:cubicBezTo>
                  <a:pt x="1096157" y="1706999"/>
                  <a:pt x="1085799" y="1673558"/>
                  <a:pt x="1073255" y="1650301"/>
                </a:cubicBezTo>
                <a:moveTo>
                  <a:pt x="1956910" y="1535464"/>
                </a:moveTo>
                <a:cubicBezTo>
                  <a:pt x="1961640" y="1561607"/>
                  <a:pt x="1941181" y="1591051"/>
                  <a:pt x="1938785" y="1619813"/>
                </a:cubicBezTo>
                <a:moveTo>
                  <a:pt x="2316834" y="1014217"/>
                </a:moveTo>
                <a:cubicBezTo>
                  <a:pt x="2457028" y="1080716"/>
                  <a:pt x="2531588" y="1193464"/>
                  <a:pt x="2537527" y="1329519"/>
                </a:cubicBezTo>
                <a:moveTo>
                  <a:pt x="2837441" y="678412"/>
                </a:moveTo>
                <a:cubicBezTo>
                  <a:pt x="2807152" y="719135"/>
                  <a:pt x="2788776" y="776286"/>
                  <a:pt x="2739144" y="796651"/>
                </a:cubicBezTo>
                <a:moveTo>
                  <a:pt x="2601610" y="239746"/>
                </a:moveTo>
                <a:cubicBezTo>
                  <a:pt x="2603432" y="259887"/>
                  <a:pt x="2608859" y="280349"/>
                  <a:pt x="2606769" y="295596"/>
                </a:cubicBezTo>
                <a:moveTo>
                  <a:pt x="1973949" y="174618"/>
                </a:moveTo>
                <a:cubicBezTo>
                  <a:pt x="1987755" y="148245"/>
                  <a:pt x="2009474" y="125219"/>
                  <a:pt x="2024319" y="103392"/>
                </a:cubicBezTo>
                <a:moveTo>
                  <a:pt x="1503033" y="208552"/>
                </a:moveTo>
                <a:cubicBezTo>
                  <a:pt x="1510657" y="182256"/>
                  <a:pt x="1511554" y="167348"/>
                  <a:pt x="1527404" y="147135"/>
                </a:cubicBezTo>
                <a:moveTo>
                  <a:pt x="950384" y="229407"/>
                </a:moveTo>
                <a:cubicBezTo>
                  <a:pt x="984227" y="256303"/>
                  <a:pt x="1017340" y="260512"/>
                  <a:pt x="1038634" y="288968"/>
                </a:cubicBezTo>
                <a:moveTo>
                  <a:pt x="280159" y="697633"/>
                </a:moveTo>
                <a:cubicBezTo>
                  <a:pt x="270857" y="682629"/>
                  <a:pt x="268979" y="661674"/>
                  <a:pt x="264750" y="634935"/>
                </a:cubicBezTo>
              </a:path>
              <a:path w="2932616" h="1908782" stroke="0" extrusionOk="0">
                <a:moveTo>
                  <a:pt x="264750" y="634935"/>
                </a:moveTo>
                <a:cubicBezTo>
                  <a:pt x="230194" y="509632"/>
                  <a:pt x="310677" y="383578"/>
                  <a:pt x="381715" y="305184"/>
                </a:cubicBezTo>
                <a:cubicBezTo>
                  <a:pt x="531950" y="166633"/>
                  <a:pt x="739417" y="148379"/>
                  <a:pt x="950724" y="229849"/>
                </a:cubicBezTo>
                <a:cubicBezTo>
                  <a:pt x="1021313" y="-5766"/>
                  <a:pt x="1324892" y="-11779"/>
                  <a:pt x="1524417" y="151642"/>
                </a:cubicBezTo>
                <a:cubicBezTo>
                  <a:pt x="1575124" y="79784"/>
                  <a:pt x="1654706" y="-7596"/>
                  <a:pt x="1747961" y="8836"/>
                </a:cubicBezTo>
                <a:cubicBezTo>
                  <a:pt x="1875114" y="-18133"/>
                  <a:pt x="1959130" y="36212"/>
                  <a:pt x="2025202" y="109622"/>
                </a:cubicBezTo>
                <a:cubicBezTo>
                  <a:pt x="2099217" y="-16285"/>
                  <a:pt x="2256552" y="14265"/>
                  <a:pt x="2407392" y="30487"/>
                </a:cubicBezTo>
                <a:cubicBezTo>
                  <a:pt x="2501617" y="66518"/>
                  <a:pt x="2597844" y="168921"/>
                  <a:pt x="2601203" y="246374"/>
                </a:cubicBezTo>
                <a:cubicBezTo>
                  <a:pt x="2724408" y="280328"/>
                  <a:pt x="2822660" y="368571"/>
                  <a:pt x="2849932" y="455898"/>
                </a:cubicBezTo>
                <a:cubicBezTo>
                  <a:pt x="2874812" y="531364"/>
                  <a:pt x="2865020" y="606684"/>
                  <a:pt x="2838799" y="683096"/>
                </a:cubicBezTo>
                <a:cubicBezTo>
                  <a:pt x="2918459" y="794287"/>
                  <a:pt x="2970517" y="892551"/>
                  <a:pt x="2920125" y="1030477"/>
                </a:cubicBezTo>
                <a:cubicBezTo>
                  <a:pt x="2852196" y="1208149"/>
                  <a:pt x="2738379" y="1359328"/>
                  <a:pt x="2539156" y="1334556"/>
                </a:cubicBezTo>
                <a:cubicBezTo>
                  <a:pt x="2547433" y="1452328"/>
                  <a:pt x="2468870" y="1521401"/>
                  <a:pt x="2402776" y="1595114"/>
                </a:cubicBezTo>
                <a:cubicBezTo>
                  <a:pt x="2233466" y="1716921"/>
                  <a:pt x="2059761" y="1700091"/>
                  <a:pt x="1938445" y="1626662"/>
                </a:cubicBezTo>
                <a:cubicBezTo>
                  <a:pt x="1873466" y="1798939"/>
                  <a:pt x="1770847" y="1871256"/>
                  <a:pt x="1606625" y="1904628"/>
                </a:cubicBezTo>
                <a:cubicBezTo>
                  <a:pt x="1455185" y="1961277"/>
                  <a:pt x="1253999" y="1900217"/>
                  <a:pt x="1118738" y="1734959"/>
                </a:cubicBezTo>
                <a:cubicBezTo>
                  <a:pt x="826080" y="1905965"/>
                  <a:pt x="549988" y="1842320"/>
                  <a:pt x="394002" y="1567322"/>
                </a:cubicBezTo>
                <a:cubicBezTo>
                  <a:pt x="236089" y="1592127"/>
                  <a:pt x="113540" y="1480029"/>
                  <a:pt x="75351" y="1380774"/>
                </a:cubicBezTo>
                <a:cubicBezTo>
                  <a:pt x="37829" y="1291738"/>
                  <a:pt x="69664" y="1193135"/>
                  <a:pt x="143440" y="1128965"/>
                </a:cubicBezTo>
                <a:cubicBezTo>
                  <a:pt x="42313" y="1046949"/>
                  <a:pt x="-32129" y="959940"/>
                  <a:pt x="-340" y="870616"/>
                </a:cubicBezTo>
                <a:cubicBezTo>
                  <a:pt x="17779" y="744635"/>
                  <a:pt x="131108" y="659326"/>
                  <a:pt x="262238" y="640988"/>
                </a:cubicBezTo>
                <a:cubicBezTo>
                  <a:pt x="263151" y="638924"/>
                  <a:pt x="263822" y="637180"/>
                  <a:pt x="264750" y="634935"/>
                </a:cubicBezTo>
                <a:close/>
              </a:path>
              <a:path w="2932616" h="1908782" stroke="0" extrusionOk="0">
                <a:moveTo>
                  <a:pt x="-1020228" y="1800535"/>
                </a:moveTo>
                <a:cubicBezTo>
                  <a:pt x="-1018206" y="1834729"/>
                  <a:pt x="-1044496" y="1856241"/>
                  <a:pt x="-1073250" y="1853557"/>
                </a:cubicBezTo>
                <a:cubicBezTo>
                  <a:pt x="-1097249" y="1858542"/>
                  <a:pt x="-1126609" y="1833972"/>
                  <a:pt x="-1126272" y="1800535"/>
                </a:cubicBezTo>
                <a:cubicBezTo>
                  <a:pt x="-1122995" y="1764926"/>
                  <a:pt x="-1105672" y="1741245"/>
                  <a:pt x="-1073250" y="1747513"/>
                </a:cubicBezTo>
                <a:cubicBezTo>
                  <a:pt x="-1041738" y="1755390"/>
                  <a:pt x="-1020860" y="1775659"/>
                  <a:pt x="-1020228" y="1800535"/>
                </a:cubicBezTo>
                <a:close/>
              </a:path>
              <a:path w="2932616" h="1908782" stroke="0" extrusionOk="0">
                <a:moveTo>
                  <a:pt x="-589300" y="1674622"/>
                </a:moveTo>
                <a:cubicBezTo>
                  <a:pt x="-589919" y="1729176"/>
                  <a:pt x="-634510" y="1779793"/>
                  <a:pt x="-695343" y="1780665"/>
                </a:cubicBezTo>
                <a:cubicBezTo>
                  <a:pt x="-758779" y="1769432"/>
                  <a:pt x="-803391" y="1744757"/>
                  <a:pt x="-801386" y="1674622"/>
                </a:cubicBezTo>
                <a:cubicBezTo>
                  <a:pt x="-809206" y="1625262"/>
                  <a:pt x="-752136" y="1560975"/>
                  <a:pt x="-695343" y="1568579"/>
                </a:cubicBezTo>
                <a:cubicBezTo>
                  <a:pt x="-647820" y="1578930"/>
                  <a:pt x="-576448" y="1615454"/>
                  <a:pt x="-589300" y="1674622"/>
                </a:cubicBezTo>
                <a:close/>
              </a:path>
              <a:path w="2932616" h="1908782" stroke="0" extrusionOk="0">
                <a:moveTo>
                  <a:pt x="-57767" y="1515189"/>
                </a:moveTo>
                <a:cubicBezTo>
                  <a:pt x="-57479" y="1600964"/>
                  <a:pt x="-120210" y="1694081"/>
                  <a:pt x="-216832" y="1674254"/>
                </a:cubicBezTo>
                <a:cubicBezTo>
                  <a:pt x="-326699" y="1679871"/>
                  <a:pt x="-373307" y="1589582"/>
                  <a:pt x="-375897" y="1515189"/>
                </a:cubicBezTo>
                <a:cubicBezTo>
                  <a:pt x="-376275" y="1450301"/>
                  <a:pt x="-289811" y="1367185"/>
                  <a:pt x="-216832" y="1356124"/>
                </a:cubicBezTo>
                <a:cubicBezTo>
                  <a:pt x="-139616" y="1359642"/>
                  <a:pt x="-62179" y="1426302"/>
                  <a:pt x="-57767" y="1515189"/>
                </a:cubicBezTo>
                <a:close/>
              </a:path>
              <a:path w="2932616" h="1908782" fill="none" stroke="0" extrusionOk="0">
                <a:moveTo>
                  <a:pt x="318582" y="1156624"/>
                </a:moveTo>
                <a:cubicBezTo>
                  <a:pt x="250804" y="1171937"/>
                  <a:pt x="209527" y="1140045"/>
                  <a:pt x="146630" y="1121409"/>
                </a:cubicBezTo>
                <a:moveTo>
                  <a:pt x="470304" y="1542004"/>
                </a:moveTo>
                <a:cubicBezTo>
                  <a:pt x="440984" y="1547624"/>
                  <a:pt x="423224" y="1551255"/>
                  <a:pt x="395088" y="1558838"/>
                </a:cubicBezTo>
                <a:moveTo>
                  <a:pt x="1118602" y="1727182"/>
                </a:moveTo>
                <a:cubicBezTo>
                  <a:pt x="1097236" y="1700825"/>
                  <a:pt x="1084269" y="1676995"/>
                  <a:pt x="1073255" y="1650301"/>
                </a:cubicBezTo>
                <a:moveTo>
                  <a:pt x="1956910" y="1535464"/>
                </a:moveTo>
                <a:cubicBezTo>
                  <a:pt x="1946784" y="1564695"/>
                  <a:pt x="1949052" y="1599272"/>
                  <a:pt x="1938785" y="1619813"/>
                </a:cubicBezTo>
                <a:moveTo>
                  <a:pt x="2316834" y="1014217"/>
                </a:moveTo>
                <a:cubicBezTo>
                  <a:pt x="2419658" y="1066415"/>
                  <a:pt x="2505019" y="1194619"/>
                  <a:pt x="2537527" y="1329519"/>
                </a:cubicBezTo>
                <a:moveTo>
                  <a:pt x="2837441" y="678412"/>
                </a:moveTo>
                <a:cubicBezTo>
                  <a:pt x="2817225" y="723017"/>
                  <a:pt x="2772267" y="773717"/>
                  <a:pt x="2739144" y="796651"/>
                </a:cubicBezTo>
                <a:moveTo>
                  <a:pt x="2601610" y="239746"/>
                </a:moveTo>
                <a:cubicBezTo>
                  <a:pt x="2608804" y="254031"/>
                  <a:pt x="2606689" y="275875"/>
                  <a:pt x="2606769" y="295596"/>
                </a:cubicBezTo>
                <a:moveTo>
                  <a:pt x="1973949" y="174618"/>
                </a:moveTo>
                <a:cubicBezTo>
                  <a:pt x="1989283" y="146965"/>
                  <a:pt x="2007919" y="117234"/>
                  <a:pt x="2024319" y="103392"/>
                </a:cubicBezTo>
                <a:moveTo>
                  <a:pt x="1503033" y="208552"/>
                </a:moveTo>
                <a:cubicBezTo>
                  <a:pt x="1504127" y="189734"/>
                  <a:pt x="1516575" y="173086"/>
                  <a:pt x="1527404" y="147135"/>
                </a:cubicBezTo>
                <a:moveTo>
                  <a:pt x="950384" y="229407"/>
                </a:moveTo>
                <a:cubicBezTo>
                  <a:pt x="981887" y="250458"/>
                  <a:pt x="1006494" y="261647"/>
                  <a:pt x="1038634" y="288968"/>
                </a:cubicBezTo>
                <a:moveTo>
                  <a:pt x="280159" y="697633"/>
                </a:moveTo>
                <a:cubicBezTo>
                  <a:pt x="277782" y="675341"/>
                  <a:pt x="268188" y="655089"/>
                  <a:pt x="264750" y="634935"/>
                </a:cubicBezTo>
              </a:path>
            </a:pathLst>
          </a:custGeom>
          <a:solidFill>
            <a:srgbClr val="B4E6FA"/>
          </a:solidFill>
          <a:ln w="28575">
            <a:extLst>
              <a:ext uri="{C807C97D-BFC1-408E-A445-0C87EB9F89A2}">
                <ask:lineSketchStyleProps xmlns:ask="http://schemas.microsoft.com/office/drawing/2018/sketchyshapes" xmlns="" sd="350560946">
                  <a:prstGeom prst="cloudCallout">
                    <a:avLst>
                      <a:gd name="adj1" fmla="val -86597"/>
                      <a:gd name="adj2" fmla="val 443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18CD289E-718C-1C68-A00D-77FA525C5ED9}"/>
              </a:ext>
            </a:extLst>
          </p:cNvPr>
          <p:cNvSpPr/>
          <p:nvPr/>
        </p:nvSpPr>
        <p:spPr>
          <a:xfrm>
            <a:off x="7824181" y="1761838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556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心儀價格</a:t>
            </a: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/>
            </a:r>
            <a:b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</a:b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標記與備註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24EAC50A-9CC0-C89B-394A-F7A2067AF640}"/>
              </a:ext>
            </a:extLst>
          </p:cNvPr>
          <p:cNvSpPr/>
          <p:nvPr/>
        </p:nvSpPr>
        <p:spPr>
          <a:xfrm>
            <a:off x="6874062" y="4806371"/>
            <a:ext cx="4549081" cy="568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477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幣種新聞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326BFCCB-E973-C6EB-2228-DD64F481988C}"/>
              </a:ext>
            </a:extLst>
          </p:cNvPr>
          <p:cNvSpPr/>
          <p:nvPr/>
        </p:nvSpPr>
        <p:spPr>
          <a:xfrm>
            <a:off x="303906" y="4743516"/>
            <a:ext cx="555426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556"/>
              </a:lnSpc>
            </a:pP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22-mackinac-pro" pitchFamily="34" charset="-120"/>
              </a:rPr>
              <a:t>幣種價格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344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DBFB8-2537-D2DD-224F-E4F61A3C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DFC68F-64DA-940A-4C7C-F4732371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6E00316-7B2E-1D84-A4F2-C0D025EE1650}"/>
              </a:ext>
            </a:extLst>
          </p:cNvPr>
          <p:cNvSpPr/>
          <p:nvPr/>
        </p:nvSpPr>
        <p:spPr>
          <a:xfrm>
            <a:off x="-3983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TW" altLang="en-US" sz="1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31DD570-D720-302A-D6B7-EF53427432BD}"/>
              </a:ext>
            </a:extLst>
          </p:cNvPr>
          <p:cNvSpPr/>
          <p:nvPr/>
        </p:nvSpPr>
        <p:spPr>
          <a:xfrm>
            <a:off x="2162005" y="4400351"/>
            <a:ext cx="6753617" cy="1597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287"/>
              </a:lnSpc>
            </a:pPr>
            <a:endParaRPr lang="en-US" sz="516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書卷 (水平) 7">
            <a:extLst>
              <a:ext uri="{FF2B5EF4-FFF2-40B4-BE49-F238E27FC236}">
                <a16:creationId xmlns:a16="http://schemas.microsoft.com/office/drawing/2014/main" id="{4416EEAE-ED02-59DB-AFBC-991FE538B074}"/>
              </a:ext>
            </a:extLst>
          </p:cNvPr>
          <p:cNvSpPr/>
          <p:nvPr/>
        </p:nvSpPr>
        <p:spPr>
          <a:xfrm>
            <a:off x="3505275" y="343657"/>
            <a:ext cx="5616624" cy="792088"/>
          </a:xfrm>
          <a:custGeom>
            <a:avLst/>
            <a:gdLst>
              <a:gd name="connsiteX0" fmla="*/ 5616624 w 5616624"/>
              <a:gd name="connsiteY0" fmla="*/ 49506 h 792088"/>
              <a:gd name="connsiteX1" fmla="*/ 5567118 w 5616624"/>
              <a:gd name="connsiteY1" fmla="*/ 99012 h 792088"/>
              <a:gd name="connsiteX2" fmla="*/ 5567119 w 5616624"/>
              <a:gd name="connsiteY2" fmla="*/ 49506 h 792088"/>
              <a:gd name="connsiteX3" fmla="*/ 5542366 w 5616624"/>
              <a:gd name="connsiteY3" fmla="*/ 74259 h 792088"/>
              <a:gd name="connsiteX4" fmla="*/ 5517613 w 5616624"/>
              <a:gd name="connsiteY4" fmla="*/ 49506 h 792088"/>
              <a:gd name="connsiteX5" fmla="*/ 5517613 w 5616624"/>
              <a:gd name="connsiteY5" fmla="*/ 99011 h 792088"/>
              <a:gd name="connsiteX6" fmla="*/ 4998143 w 5616624"/>
              <a:gd name="connsiteY6" fmla="*/ 99011 h 792088"/>
              <a:gd name="connsiteX7" fmla="*/ 4369311 w 5616624"/>
              <a:gd name="connsiteY7" fmla="*/ 99011 h 792088"/>
              <a:gd name="connsiteX8" fmla="*/ 3576435 w 5616624"/>
              <a:gd name="connsiteY8" fmla="*/ 99011 h 792088"/>
              <a:gd name="connsiteX9" fmla="*/ 2947603 w 5616624"/>
              <a:gd name="connsiteY9" fmla="*/ 99011 h 792088"/>
              <a:gd name="connsiteX10" fmla="*/ 2154727 w 5616624"/>
              <a:gd name="connsiteY10" fmla="*/ 99011 h 792088"/>
              <a:gd name="connsiteX11" fmla="*/ 1361852 w 5616624"/>
              <a:gd name="connsiteY11" fmla="*/ 99011 h 792088"/>
              <a:gd name="connsiteX12" fmla="*/ 678338 w 5616624"/>
              <a:gd name="connsiteY12" fmla="*/ 99011 h 792088"/>
              <a:gd name="connsiteX13" fmla="*/ 49506 w 5616624"/>
              <a:gd name="connsiteY13" fmla="*/ 99011 h 792088"/>
              <a:gd name="connsiteX14" fmla="*/ 0 w 5616624"/>
              <a:gd name="connsiteY14" fmla="*/ 148517 h 792088"/>
              <a:gd name="connsiteX15" fmla="*/ 0 w 5616624"/>
              <a:gd name="connsiteY15" fmla="*/ 742583 h 792088"/>
              <a:gd name="connsiteX16" fmla="*/ 49506 w 5616624"/>
              <a:gd name="connsiteY16" fmla="*/ 792089 h 792088"/>
              <a:gd name="connsiteX17" fmla="*/ 99012 w 5616624"/>
              <a:gd name="connsiteY17" fmla="*/ 742583 h 792088"/>
              <a:gd name="connsiteX18" fmla="*/ 99011 w 5616624"/>
              <a:gd name="connsiteY18" fmla="*/ 693077 h 792088"/>
              <a:gd name="connsiteX19" fmla="*/ 837206 w 5616624"/>
              <a:gd name="connsiteY19" fmla="*/ 693077 h 792088"/>
              <a:gd name="connsiteX20" fmla="*/ 1520719 w 5616624"/>
              <a:gd name="connsiteY20" fmla="*/ 693077 h 792088"/>
              <a:gd name="connsiteX21" fmla="*/ 2149552 w 5616624"/>
              <a:gd name="connsiteY21" fmla="*/ 693077 h 792088"/>
              <a:gd name="connsiteX22" fmla="*/ 2887746 w 5616624"/>
              <a:gd name="connsiteY22" fmla="*/ 693077 h 792088"/>
              <a:gd name="connsiteX23" fmla="*/ 3680622 w 5616624"/>
              <a:gd name="connsiteY23" fmla="*/ 693077 h 792088"/>
              <a:gd name="connsiteX24" fmla="*/ 4309454 w 5616624"/>
              <a:gd name="connsiteY24" fmla="*/ 693077 h 792088"/>
              <a:gd name="connsiteX25" fmla="*/ 5567119 w 5616624"/>
              <a:gd name="connsiteY25" fmla="*/ 693077 h 792088"/>
              <a:gd name="connsiteX26" fmla="*/ 5616625 w 5616624"/>
              <a:gd name="connsiteY26" fmla="*/ 643571 h 792088"/>
              <a:gd name="connsiteX27" fmla="*/ 5616624 w 5616624"/>
              <a:gd name="connsiteY27" fmla="*/ 49506 h 792088"/>
              <a:gd name="connsiteX28" fmla="*/ 49506 w 5616624"/>
              <a:gd name="connsiteY28" fmla="*/ 198022 h 792088"/>
              <a:gd name="connsiteX29" fmla="*/ 99012 w 5616624"/>
              <a:gd name="connsiteY29" fmla="*/ 148516 h 792088"/>
              <a:gd name="connsiteX30" fmla="*/ 74259 w 5616624"/>
              <a:gd name="connsiteY30" fmla="*/ 123763 h 792088"/>
              <a:gd name="connsiteX31" fmla="*/ 49506 w 5616624"/>
              <a:gd name="connsiteY31" fmla="*/ 148516 h 792088"/>
              <a:gd name="connsiteX32" fmla="*/ 49506 w 5616624"/>
              <a:gd name="connsiteY32" fmla="*/ 198022 h 792088"/>
              <a:gd name="connsiteX0" fmla="*/ 49506 w 5616624"/>
              <a:gd name="connsiteY0" fmla="*/ 198022 h 792088"/>
              <a:gd name="connsiteX1" fmla="*/ 99012 w 5616624"/>
              <a:gd name="connsiteY1" fmla="*/ 148516 h 792088"/>
              <a:gd name="connsiteX2" fmla="*/ 74259 w 5616624"/>
              <a:gd name="connsiteY2" fmla="*/ 123763 h 792088"/>
              <a:gd name="connsiteX3" fmla="*/ 49506 w 5616624"/>
              <a:gd name="connsiteY3" fmla="*/ 148516 h 792088"/>
              <a:gd name="connsiteX4" fmla="*/ 49506 w 5616624"/>
              <a:gd name="connsiteY4" fmla="*/ 198022 h 792088"/>
              <a:gd name="connsiteX5" fmla="*/ 5567119 w 5616624"/>
              <a:gd name="connsiteY5" fmla="*/ 99011 h 792088"/>
              <a:gd name="connsiteX6" fmla="*/ 5616625 w 5616624"/>
              <a:gd name="connsiteY6" fmla="*/ 49505 h 792088"/>
              <a:gd name="connsiteX7" fmla="*/ 5567119 w 5616624"/>
              <a:gd name="connsiteY7" fmla="*/ -1 h 792088"/>
              <a:gd name="connsiteX8" fmla="*/ 5517613 w 5616624"/>
              <a:gd name="connsiteY8" fmla="*/ 49505 h 792088"/>
              <a:gd name="connsiteX9" fmla="*/ 5542366 w 5616624"/>
              <a:gd name="connsiteY9" fmla="*/ 74258 h 792088"/>
              <a:gd name="connsiteX10" fmla="*/ 5567119 w 5616624"/>
              <a:gd name="connsiteY10" fmla="*/ 49505 h 792088"/>
              <a:gd name="connsiteX11" fmla="*/ 5567119 w 5616624"/>
              <a:gd name="connsiteY11" fmla="*/ 99011 h 792088"/>
              <a:gd name="connsiteX0" fmla="*/ 0 w 5616624"/>
              <a:gd name="connsiteY0" fmla="*/ 148517 h 792088"/>
              <a:gd name="connsiteX1" fmla="*/ 49506 w 5616624"/>
              <a:gd name="connsiteY1" fmla="*/ 99011 h 792088"/>
              <a:gd name="connsiteX2" fmla="*/ 678338 w 5616624"/>
              <a:gd name="connsiteY2" fmla="*/ 99011 h 792088"/>
              <a:gd name="connsiteX3" fmla="*/ 1197808 w 5616624"/>
              <a:gd name="connsiteY3" fmla="*/ 99011 h 792088"/>
              <a:gd name="connsiteX4" fmla="*/ 1990684 w 5616624"/>
              <a:gd name="connsiteY4" fmla="*/ 99011 h 792088"/>
              <a:gd name="connsiteX5" fmla="*/ 2619516 w 5616624"/>
              <a:gd name="connsiteY5" fmla="*/ 99011 h 792088"/>
              <a:gd name="connsiteX6" fmla="*/ 3303030 w 5616624"/>
              <a:gd name="connsiteY6" fmla="*/ 99011 h 792088"/>
              <a:gd name="connsiteX7" fmla="*/ 3986543 w 5616624"/>
              <a:gd name="connsiteY7" fmla="*/ 99011 h 792088"/>
              <a:gd name="connsiteX8" fmla="*/ 4506013 w 5616624"/>
              <a:gd name="connsiteY8" fmla="*/ 99011 h 792088"/>
              <a:gd name="connsiteX9" fmla="*/ 5517613 w 5616624"/>
              <a:gd name="connsiteY9" fmla="*/ 99011 h 792088"/>
              <a:gd name="connsiteX10" fmla="*/ 5517613 w 5616624"/>
              <a:gd name="connsiteY10" fmla="*/ 49506 h 792088"/>
              <a:gd name="connsiteX11" fmla="*/ 5567119 w 5616624"/>
              <a:gd name="connsiteY11" fmla="*/ 0 h 792088"/>
              <a:gd name="connsiteX12" fmla="*/ 5616625 w 5616624"/>
              <a:gd name="connsiteY12" fmla="*/ 49506 h 792088"/>
              <a:gd name="connsiteX13" fmla="*/ 5616624 w 5616624"/>
              <a:gd name="connsiteY13" fmla="*/ 643572 h 792088"/>
              <a:gd name="connsiteX14" fmla="*/ 5567118 w 5616624"/>
              <a:gd name="connsiteY14" fmla="*/ 693078 h 792088"/>
              <a:gd name="connsiteX15" fmla="*/ 4774242 w 5616624"/>
              <a:gd name="connsiteY15" fmla="*/ 693078 h 792088"/>
              <a:gd name="connsiteX16" fmla="*/ 4036048 w 5616624"/>
              <a:gd name="connsiteY16" fmla="*/ 693078 h 792088"/>
              <a:gd name="connsiteX17" fmla="*/ 3297854 w 5616624"/>
              <a:gd name="connsiteY17" fmla="*/ 693078 h 792088"/>
              <a:gd name="connsiteX18" fmla="*/ 2504978 w 5616624"/>
              <a:gd name="connsiteY18" fmla="*/ 693077 h 792088"/>
              <a:gd name="connsiteX19" fmla="*/ 1766784 w 5616624"/>
              <a:gd name="connsiteY19" fmla="*/ 693077 h 792088"/>
              <a:gd name="connsiteX20" fmla="*/ 1137951 w 5616624"/>
              <a:gd name="connsiteY20" fmla="*/ 693077 h 792088"/>
              <a:gd name="connsiteX21" fmla="*/ 99011 w 5616624"/>
              <a:gd name="connsiteY21" fmla="*/ 693077 h 792088"/>
              <a:gd name="connsiteX22" fmla="*/ 99011 w 5616624"/>
              <a:gd name="connsiteY22" fmla="*/ 742583 h 792088"/>
              <a:gd name="connsiteX23" fmla="*/ 49505 w 5616624"/>
              <a:gd name="connsiteY23" fmla="*/ 792089 h 792088"/>
              <a:gd name="connsiteX24" fmla="*/ -1 w 5616624"/>
              <a:gd name="connsiteY24" fmla="*/ 742583 h 792088"/>
              <a:gd name="connsiteX25" fmla="*/ 0 w 5616624"/>
              <a:gd name="connsiteY25" fmla="*/ 148517 h 792088"/>
              <a:gd name="connsiteX26" fmla="*/ 5517613 w 5616624"/>
              <a:gd name="connsiteY26" fmla="*/ 99011 h 792088"/>
              <a:gd name="connsiteX27" fmla="*/ 5567119 w 5616624"/>
              <a:gd name="connsiteY27" fmla="*/ 99011 h 792088"/>
              <a:gd name="connsiteX28" fmla="*/ 5616625 w 5616624"/>
              <a:gd name="connsiteY28" fmla="*/ 49505 h 792088"/>
              <a:gd name="connsiteX29" fmla="*/ 5567119 w 5616624"/>
              <a:gd name="connsiteY29" fmla="*/ 99011 h 792088"/>
              <a:gd name="connsiteX30" fmla="*/ 5567119 w 5616624"/>
              <a:gd name="connsiteY30" fmla="*/ 49506 h 792088"/>
              <a:gd name="connsiteX31" fmla="*/ 5542366 w 5616624"/>
              <a:gd name="connsiteY31" fmla="*/ 74259 h 792088"/>
              <a:gd name="connsiteX32" fmla="*/ 5517613 w 5616624"/>
              <a:gd name="connsiteY32" fmla="*/ 49506 h 792088"/>
              <a:gd name="connsiteX33" fmla="*/ 49506 w 5616624"/>
              <a:gd name="connsiteY33" fmla="*/ 198022 h 792088"/>
              <a:gd name="connsiteX34" fmla="*/ 49506 w 5616624"/>
              <a:gd name="connsiteY34" fmla="*/ 148517 h 792088"/>
              <a:gd name="connsiteX35" fmla="*/ 74259 w 5616624"/>
              <a:gd name="connsiteY35" fmla="*/ 123764 h 792088"/>
              <a:gd name="connsiteX36" fmla="*/ 99012 w 5616624"/>
              <a:gd name="connsiteY36" fmla="*/ 148517 h 792088"/>
              <a:gd name="connsiteX37" fmla="*/ 49506 w 5616624"/>
              <a:gd name="connsiteY37" fmla="*/ 198023 h 792088"/>
              <a:gd name="connsiteX38" fmla="*/ 0 w 5616624"/>
              <a:gd name="connsiteY38" fmla="*/ 148517 h 792088"/>
              <a:gd name="connsiteX39" fmla="*/ 99011 w 5616624"/>
              <a:gd name="connsiteY39" fmla="*/ 148517 h 792088"/>
              <a:gd name="connsiteX40" fmla="*/ 99011 w 5616624"/>
              <a:gd name="connsiteY40" fmla="*/ 693077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16624" h="792088" stroke="0" extrusionOk="0">
                <a:moveTo>
                  <a:pt x="5616624" y="49506"/>
                </a:moveTo>
                <a:cubicBezTo>
                  <a:pt x="5600336" y="70434"/>
                  <a:pt x="5580175" y="83129"/>
                  <a:pt x="5567118" y="99012"/>
                </a:cubicBezTo>
                <a:cubicBezTo>
                  <a:pt x="5565868" y="84816"/>
                  <a:pt x="5567639" y="65165"/>
                  <a:pt x="5567119" y="49506"/>
                </a:cubicBezTo>
                <a:cubicBezTo>
                  <a:pt x="5566739" y="62558"/>
                  <a:pt x="5556565" y="74048"/>
                  <a:pt x="5542366" y="74259"/>
                </a:cubicBezTo>
                <a:cubicBezTo>
                  <a:pt x="5528622" y="73599"/>
                  <a:pt x="5519685" y="63653"/>
                  <a:pt x="5517613" y="49506"/>
                </a:cubicBezTo>
                <a:cubicBezTo>
                  <a:pt x="5519832" y="70840"/>
                  <a:pt x="5517022" y="79076"/>
                  <a:pt x="5517613" y="99011"/>
                </a:cubicBezTo>
                <a:cubicBezTo>
                  <a:pt x="5380456" y="106385"/>
                  <a:pt x="5128562" y="113346"/>
                  <a:pt x="4998143" y="99011"/>
                </a:cubicBezTo>
                <a:cubicBezTo>
                  <a:pt x="4867724" y="84677"/>
                  <a:pt x="4509068" y="90320"/>
                  <a:pt x="4369311" y="99011"/>
                </a:cubicBezTo>
                <a:cubicBezTo>
                  <a:pt x="4229554" y="107702"/>
                  <a:pt x="3772420" y="123606"/>
                  <a:pt x="3576435" y="99011"/>
                </a:cubicBezTo>
                <a:cubicBezTo>
                  <a:pt x="3380450" y="74416"/>
                  <a:pt x="3249992" y="99549"/>
                  <a:pt x="2947603" y="99011"/>
                </a:cubicBezTo>
                <a:cubicBezTo>
                  <a:pt x="2645214" y="98473"/>
                  <a:pt x="2459012" y="67609"/>
                  <a:pt x="2154727" y="99011"/>
                </a:cubicBezTo>
                <a:cubicBezTo>
                  <a:pt x="1850442" y="130413"/>
                  <a:pt x="1738659" y="114955"/>
                  <a:pt x="1361852" y="99011"/>
                </a:cubicBezTo>
                <a:cubicBezTo>
                  <a:pt x="985046" y="83067"/>
                  <a:pt x="936753" y="75529"/>
                  <a:pt x="678338" y="99011"/>
                </a:cubicBezTo>
                <a:cubicBezTo>
                  <a:pt x="419923" y="122493"/>
                  <a:pt x="297970" y="88975"/>
                  <a:pt x="49506" y="99011"/>
                </a:cubicBezTo>
                <a:cubicBezTo>
                  <a:pt x="18961" y="97662"/>
                  <a:pt x="3540" y="118690"/>
                  <a:pt x="0" y="148517"/>
                </a:cubicBezTo>
                <a:cubicBezTo>
                  <a:pt x="21373" y="402883"/>
                  <a:pt x="5809" y="556155"/>
                  <a:pt x="0" y="742583"/>
                </a:cubicBezTo>
                <a:cubicBezTo>
                  <a:pt x="4041" y="774128"/>
                  <a:pt x="23206" y="798699"/>
                  <a:pt x="49506" y="792089"/>
                </a:cubicBezTo>
                <a:cubicBezTo>
                  <a:pt x="77480" y="792410"/>
                  <a:pt x="98276" y="772574"/>
                  <a:pt x="99012" y="742583"/>
                </a:cubicBezTo>
                <a:cubicBezTo>
                  <a:pt x="100011" y="722943"/>
                  <a:pt x="102744" y="710149"/>
                  <a:pt x="99011" y="693077"/>
                </a:cubicBezTo>
                <a:cubicBezTo>
                  <a:pt x="308276" y="661118"/>
                  <a:pt x="613850" y="697771"/>
                  <a:pt x="837206" y="693077"/>
                </a:cubicBezTo>
                <a:cubicBezTo>
                  <a:pt x="1060563" y="688383"/>
                  <a:pt x="1343168" y="701730"/>
                  <a:pt x="1520719" y="693077"/>
                </a:cubicBezTo>
                <a:cubicBezTo>
                  <a:pt x="1698270" y="684424"/>
                  <a:pt x="1907349" y="688487"/>
                  <a:pt x="2149552" y="693077"/>
                </a:cubicBezTo>
                <a:cubicBezTo>
                  <a:pt x="2391755" y="697667"/>
                  <a:pt x="2609268" y="684822"/>
                  <a:pt x="2887746" y="693077"/>
                </a:cubicBezTo>
                <a:cubicBezTo>
                  <a:pt x="3166224" y="701332"/>
                  <a:pt x="3384778" y="655176"/>
                  <a:pt x="3680622" y="693077"/>
                </a:cubicBezTo>
                <a:cubicBezTo>
                  <a:pt x="3976466" y="730978"/>
                  <a:pt x="4164979" y="697704"/>
                  <a:pt x="4309454" y="693077"/>
                </a:cubicBezTo>
                <a:cubicBezTo>
                  <a:pt x="4453929" y="688450"/>
                  <a:pt x="5279367" y="633633"/>
                  <a:pt x="5567119" y="693077"/>
                </a:cubicBezTo>
                <a:cubicBezTo>
                  <a:pt x="5592410" y="697991"/>
                  <a:pt x="5618584" y="671055"/>
                  <a:pt x="5616625" y="643571"/>
                </a:cubicBezTo>
                <a:cubicBezTo>
                  <a:pt x="5601181" y="463910"/>
                  <a:pt x="5627393" y="210506"/>
                  <a:pt x="5616624" y="49506"/>
                </a:cubicBezTo>
                <a:close/>
                <a:moveTo>
                  <a:pt x="49506" y="198022"/>
                </a:moveTo>
                <a:cubicBezTo>
                  <a:pt x="77522" y="197867"/>
                  <a:pt x="99272" y="169470"/>
                  <a:pt x="99012" y="148516"/>
                </a:cubicBezTo>
                <a:cubicBezTo>
                  <a:pt x="99985" y="135256"/>
                  <a:pt x="88599" y="126711"/>
                  <a:pt x="74259" y="123763"/>
                </a:cubicBezTo>
                <a:cubicBezTo>
                  <a:pt x="61610" y="125097"/>
                  <a:pt x="48586" y="134754"/>
                  <a:pt x="49506" y="148516"/>
                </a:cubicBezTo>
                <a:cubicBezTo>
                  <a:pt x="51110" y="170372"/>
                  <a:pt x="48017" y="184762"/>
                  <a:pt x="49506" y="198022"/>
                </a:cubicBezTo>
                <a:close/>
              </a:path>
              <a:path w="5616624" h="792088" fill="darkenLess" stroke="0" extrusionOk="0">
                <a:moveTo>
                  <a:pt x="49506" y="198022"/>
                </a:moveTo>
                <a:cubicBezTo>
                  <a:pt x="69949" y="178097"/>
                  <a:pt x="86945" y="159547"/>
                  <a:pt x="99012" y="148516"/>
                </a:cubicBezTo>
                <a:cubicBezTo>
                  <a:pt x="100347" y="137908"/>
                  <a:pt x="88833" y="122461"/>
                  <a:pt x="74259" y="123763"/>
                </a:cubicBezTo>
                <a:cubicBezTo>
                  <a:pt x="61290" y="123476"/>
                  <a:pt x="51369" y="134941"/>
                  <a:pt x="49506" y="148516"/>
                </a:cubicBezTo>
                <a:cubicBezTo>
                  <a:pt x="50454" y="165860"/>
                  <a:pt x="47984" y="185371"/>
                  <a:pt x="49506" y="198022"/>
                </a:cubicBezTo>
                <a:close/>
                <a:moveTo>
                  <a:pt x="5567119" y="99011"/>
                </a:moveTo>
                <a:cubicBezTo>
                  <a:pt x="5599128" y="99335"/>
                  <a:pt x="5616007" y="77576"/>
                  <a:pt x="5616625" y="49505"/>
                </a:cubicBezTo>
                <a:cubicBezTo>
                  <a:pt x="5614516" y="20535"/>
                  <a:pt x="5593753" y="-745"/>
                  <a:pt x="5567119" y="-1"/>
                </a:cubicBezTo>
                <a:cubicBezTo>
                  <a:pt x="5538423" y="4053"/>
                  <a:pt x="5515771" y="23188"/>
                  <a:pt x="5517613" y="49505"/>
                </a:cubicBezTo>
                <a:cubicBezTo>
                  <a:pt x="5517779" y="64546"/>
                  <a:pt x="5528456" y="73924"/>
                  <a:pt x="5542366" y="74258"/>
                </a:cubicBezTo>
                <a:cubicBezTo>
                  <a:pt x="5552885" y="75205"/>
                  <a:pt x="5565927" y="64923"/>
                  <a:pt x="5567119" y="49505"/>
                </a:cubicBezTo>
                <a:cubicBezTo>
                  <a:pt x="5565472" y="72267"/>
                  <a:pt x="5566433" y="76217"/>
                  <a:pt x="5567119" y="99011"/>
                </a:cubicBezTo>
                <a:close/>
              </a:path>
              <a:path w="5616624" h="792088" fill="none" extrusionOk="0">
                <a:moveTo>
                  <a:pt x="0" y="148517"/>
                </a:moveTo>
                <a:cubicBezTo>
                  <a:pt x="-2666" y="123278"/>
                  <a:pt x="23480" y="98547"/>
                  <a:pt x="49506" y="99011"/>
                </a:cubicBezTo>
                <a:cubicBezTo>
                  <a:pt x="326325" y="89996"/>
                  <a:pt x="470112" y="96979"/>
                  <a:pt x="678338" y="99011"/>
                </a:cubicBezTo>
                <a:cubicBezTo>
                  <a:pt x="886564" y="101043"/>
                  <a:pt x="1092120" y="100558"/>
                  <a:pt x="1197808" y="99011"/>
                </a:cubicBezTo>
                <a:cubicBezTo>
                  <a:pt x="1303496" y="97465"/>
                  <a:pt x="1675441" y="102857"/>
                  <a:pt x="1990684" y="99011"/>
                </a:cubicBezTo>
                <a:cubicBezTo>
                  <a:pt x="2305927" y="95165"/>
                  <a:pt x="2426661" y="86853"/>
                  <a:pt x="2619516" y="99011"/>
                </a:cubicBezTo>
                <a:cubicBezTo>
                  <a:pt x="2812371" y="111169"/>
                  <a:pt x="3094941" y="116090"/>
                  <a:pt x="3303030" y="99011"/>
                </a:cubicBezTo>
                <a:cubicBezTo>
                  <a:pt x="3511119" y="81932"/>
                  <a:pt x="3798095" y="123691"/>
                  <a:pt x="3986543" y="99011"/>
                </a:cubicBezTo>
                <a:cubicBezTo>
                  <a:pt x="4174991" y="74331"/>
                  <a:pt x="4351990" y="79335"/>
                  <a:pt x="4506013" y="99011"/>
                </a:cubicBezTo>
                <a:cubicBezTo>
                  <a:pt x="4660036" y="118688"/>
                  <a:pt x="5289465" y="86017"/>
                  <a:pt x="5517613" y="99011"/>
                </a:cubicBezTo>
                <a:cubicBezTo>
                  <a:pt x="5516644" y="84531"/>
                  <a:pt x="5519068" y="63595"/>
                  <a:pt x="5517613" y="49506"/>
                </a:cubicBezTo>
                <a:cubicBezTo>
                  <a:pt x="5512336" y="20273"/>
                  <a:pt x="5545668" y="-169"/>
                  <a:pt x="5567119" y="0"/>
                </a:cubicBezTo>
                <a:cubicBezTo>
                  <a:pt x="5599571" y="298"/>
                  <a:pt x="5618891" y="27427"/>
                  <a:pt x="5616625" y="49506"/>
                </a:cubicBezTo>
                <a:cubicBezTo>
                  <a:pt x="5643224" y="233534"/>
                  <a:pt x="5629855" y="447837"/>
                  <a:pt x="5616624" y="643572"/>
                </a:cubicBezTo>
                <a:cubicBezTo>
                  <a:pt x="5613234" y="667763"/>
                  <a:pt x="5597066" y="695393"/>
                  <a:pt x="5567118" y="693078"/>
                </a:cubicBezTo>
                <a:cubicBezTo>
                  <a:pt x="5208702" y="664665"/>
                  <a:pt x="4976343" y="692809"/>
                  <a:pt x="4774242" y="693078"/>
                </a:cubicBezTo>
                <a:cubicBezTo>
                  <a:pt x="4572141" y="693347"/>
                  <a:pt x="4194149" y="663628"/>
                  <a:pt x="4036048" y="693078"/>
                </a:cubicBezTo>
                <a:cubicBezTo>
                  <a:pt x="3877947" y="722528"/>
                  <a:pt x="3482617" y="659730"/>
                  <a:pt x="3297854" y="693078"/>
                </a:cubicBezTo>
                <a:cubicBezTo>
                  <a:pt x="3113091" y="726426"/>
                  <a:pt x="2780895" y="655936"/>
                  <a:pt x="2504978" y="693077"/>
                </a:cubicBezTo>
                <a:cubicBezTo>
                  <a:pt x="2229061" y="730218"/>
                  <a:pt x="2040734" y="715436"/>
                  <a:pt x="1766784" y="693077"/>
                </a:cubicBezTo>
                <a:cubicBezTo>
                  <a:pt x="1492834" y="670718"/>
                  <a:pt x="1273661" y="682254"/>
                  <a:pt x="1137951" y="693077"/>
                </a:cubicBezTo>
                <a:cubicBezTo>
                  <a:pt x="1002241" y="703900"/>
                  <a:pt x="536689" y="653185"/>
                  <a:pt x="99011" y="693077"/>
                </a:cubicBezTo>
                <a:cubicBezTo>
                  <a:pt x="98291" y="707921"/>
                  <a:pt x="98121" y="727332"/>
                  <a:pt x="99011" y="742583"/>
                </a:cubicBezTo>
                <a:cubicBezTo>
                  <a:pt x="101592" y="772104"/>
                  <a:pt x="73496" y="795045"/>
                  <a:pt x="49505" y="792089"/>
                </a:cubicBezTo>
                <a:cubicBezTo>
                  <a:pt x="19650" y="786782"/>
                  <a:pt x="-4495" y="774904"/>
                  <a:pt x="-1" y="742583"/>
                </a:cubicBezTo>
                <a:cubicBezTo>
                  <a:pt x="-46068" y="534588"/>
                  <a:pt x="10160" y="330446"/>
                  <a:pt x="0" y="148517"/>
                </a:cubicBezTo>
                <a:close/>
                <a:moveTo>
                  <a:pt x="5517613" y="99011"/>
                </a:moveTo>
                <a:cubicBezTo>
                  <a:pt x="5528288" y="98307"/>
                  <a:pt x="5545870" y="97006"/>
                  <a:pt x="5567119" y="99011"/>
                </a:cubicBezTo>
                <a:cubicBezTo>
                  <a:pt x="5593493" y="100113"/>
                  <a:pt x="5617389" y="78683"/>
                  <a:pt x="5616625" y="49505"/>
                </a:cubicBezTo>
                <a:moveTo>
                  <a:pt x="5567119" y="99011"/>
                </a:moveTo>
                <a:cubicBezTo>
                  <a:pt x="5565320" y="88728"/>
                  <a:pt x="5568914" y="73321"/>
                  <a:pt x="5567119" y="49506"/>
                </a:cubicBezTo>
                <a:cubicBezTo>
                  <a:pt x="5566942" y="62616"/>
                  <a:pt x="5554043" y="72663"/>
                  <a:pt x="5542366" y="74259"/>
                </a:cubicBezTo>
                <a:cubicBezTo>
                  <a:pt x="5527191" y="73578"/>
                  <a:pt x="5516885" y="64398"/>
                  <a:pt x="5517613" y="49506"/>
                </a:cubicBezTo>
                <a:moveTo>
                  <a:pt x="49506" y="198022"/>
                </a:moveTo>
                <a:cubicBezTo>
                  <a:pt x="51657" y="187409"/>
                  <a:pt x="47454" y="168197"/>
                  <a:pt x="49506" y="148517"/>
                </a:cubicBezTo>
                <a:cubicBezTo>
                  <a:pt x="48213" y="136286"/>
                  <a:pt x="62016" y="126550"/>
                  <a:pt x="74259" y="123764"/>
                </a:cubicBezTo>
                <a:cubicBezTo>
                  <a:pt x="85213" y="121940"/>
                  <a:pt x="97414" y="133625"/>
                  <a:pt x="99012" y="148517"/>
                </a:cubicBezTo>
                <a:cubicBezTo>
                  <a:pt x="97753" y="175566"/>
                  <a:pt x="77862" y="196632"/>
                  <a:pt x="49506" y="198023"/>
                </a:cubicBezTo>
                <a:cubicBezTo>
                  <a:pt x="21542" y="198113"/>
                  <a:pt x="-193" y="172999"/>
                  <a:pt x="0" y="148517"/>
                </a:cubicBezTo>
                <a:moveTo>
                  <a:pt x="99011" y="148517"/>
                </a:moveTo>
                <a:cubicBezTo>
                  <a:pt x="81423" y="324616"/>
                  <a:pt x="125387" y="488664"/>
                  <a:pt x="99011" y="693077"/>
                </a:cubicBezTo>
              </a:path>
            </a:pathLst>
          </a:custGeom>
          <a:noFill/>
          <a:ln w="28575">
            <a:solidFill>
              <a:srgbClr val="F648FA"/>
            </a:solidFill>
            <a:extLst>
              <a:ext uri="{C807C97D-BFC1-408E-A445-0C87EB9F89A2}">
                <ask:lineSketchStyleProps xmlns:ask="http://schemas.microsoft.com/office/drawing/2018/sketchyshapes" xmlns="" sd="2767221921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6DE1A82-12CE-8020-AB08-4D3E2656E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7" y="1499917"/>
            <a:ext cx="11740055" cy="5237213"/>
          </a:xfrm>
          <a:prstGeom prst="rect">
            <a:avLst/>
          </a:prstGeom>
          <a:effectLst>
            <a:glow rad="3429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352884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題">
  <a:themeElements>
    <a:clrScheme name="Office 2013 - 2022 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1162</TotalTime>
  <Words>510</Words>
  <Application>Microsoft Office PowerPoint</Application>
  <PresentationFormat>寬螢幕</PresentationFormat>
  <Paragraphs>172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40" baseType="lpstr">
      <vt:lpstr>Aptos</vt:lpstr>
      <vt:lpstr>Eudoxus Sans</vt:lpstr>
      <vt:lpstr>Open Sans</vt:lpstr>
      <vt:lpstr>p22-mackinac-pro</vt:lpstr>
      <vt:lpstr>Roboto</vt:lpstr>
      <vt:lpstr>Unbounded Bold</vt:lpstr>
      <vt:lpstr>微軟正黑體</vt:lpstr>
      <vt:lpstr>微軟正黑體</vt:lpstr>
      <vt:lpstr>新細明體</vt:lpstr>
      <vt:lpstr>Arial</vt:lpstr>
      <vt:lpstr>Calibri</vt:lpstr>
      <vt:lpstr>Calibri Light</vt:lpstr>
      <vt:lpstr>Pristina</vt:lpstr>
      <vt:lpstr>Times New Roman</vt:lpstr>
      <vt:lpstr>Wingdings</vt:lpstr>
      <vt:lpstr>Office 2013 - 2022 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34</cp:revision>
  <dcterms:created xsi:type="dcterms:W3CDTF">2024-06-02T04:24:27Z</dcterms:created>
  <dcterms:modified xsi:type="dcterms:W3CDTF">2025-01-05T13:35:59Z</dcterms:modified>
</cp:coreProperties>
</file>